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2" r:id="rId1"/>
    <p:sldMasterId id="2147483725" r:id="rId2"/>
    <p:sldMasterId id="2147483784" r:id="rId3"/>
    <p:sldMasterId id="2147483761" r:id="rId4"/>
    <p:sldMasterId id="2147483664" r:id="rId5"/>
    <p:sldMasterId id="2147483759" r:id="rId6"/>
    <p:sldMasterId id="2147483746" r:id="rId7"/>
    <p:sldMasterId id="2147483760" r:id="rId8"/>
    <p:sldMasterId id="2147483674" r:id="rId9"/>
    <p:sldMasterId id="2147483768" r:id="rId10"/>
    <p:sldMasterId id="2147483774" r:id="rId11"/>
  </p:sldMasterIdLst>
  <p:notesMasterIdLst>
    <p:notesMasterId r:id="rId33"/>
  </p:notesMasterIdLst>
  <p:handoutMasterIdLst>
    <p:handoutMasterId r:id="rId34"/>
  </p:handoutMasterIdLst>
  <p:sldIdLst>
    <p:sldId id="257" r:id="rId12"/>
    <p:sldId id="263" r:id="rId13"/>
    <p:sldId id="282" r:id="rId14"/>
    <p:sldId id="262"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264" r:id="rId3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81C6"/>
    <a:srgbClr val="7BC143"/>
    <a:srgbClr val="FFD200"/>
    <a:srgbClr val="3A3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90" autoAdjust="0"/>
  </p:normalViewPr>
  <p:slideViewPr>
    <p:cSldViewPr snapToGrid="0" snapToObjects="1">
      <p:cViewPr varScale="1">
        <p:scale>
          <a:sx n="74" d="100"/>
          <a:sy n="74" d="100"/>
        </p:scale>
        <p:origin x="-1050" y="-90"/>
      </p:cViewPr>
      <p:guideLst>
        <p:guide orient="horz" pos="2160"/>
        <p:guide pos="2880"/>
      </p:guideLst>
    </p:cSldViewPr>
  </p:slideViewPr>
  <p:outlineViewPr>
    <p:cViewPr>
      <p:scale>
        <a:sx n="33" d="100"/>
        <a:sy n="33" d="100"/>
      </p:scale>
      <p:origin x="0" y="1862"/>
    </p:cViewPr>
  </p:outlineViewPr>
  <p:notesTextViewPr>
    <p:cViewPr>
      <p:scale>
        <a:sx n="100" d="100"/>
        <a:sy n="100" d="100"/>
      </p:scale>
      <p:origin x="0" y="0"/>
    </p:cViewPr>
  </p:notesTextViewPr>
  <p:notesViewPr>
    <p:cSldViewPr snapToGrid="0" snapToObjects="1">
      <p:cViewPr varScale="1">
        <p:scale>
          <a:sx n="83" d="100"/>
          <a:sy n="83" d="100"/>
        </p:scale>
        <p:origin x="-1992" y="-7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66083ED-B932-4022-BA45-D12DAE411526}" type="datetimeFigureOut">
              <a:rPr lang="en-US" smtClean="0"/>
              <a:pPr/>
              <a:t>03/05/2014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C26CEEC-DDCA-440F-A095-EA43FFB6DEDB}" type="slidenum">
              <a:rPr lang="en-US" smtClean="0"/>
              <a:pPr/>
              <a:t>‹#›</a:t>
            </a:fld>
            <a:endParaRPr lang="en-US" dirty="0"/>
          </a:p>
        </p:txBody>
      </p:sp>
    </p:spTree>
    <p:extLst>
      <p:ext uri="{BB962C8B-B14F-4D97-AF65-F5344CB8AC3E}">
        <p14:creationId xmlns:p14="http://schemas.microsoft.com/office/powerpoint/2010/main" val="1123192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CC5F758-3979-4D6D-BF02-76796EE1219C}" type="datetimeFigureOut">
              <a:rPr lang="en-US" smtClean="0"/>
              <a:pPr/>
              <a:t>03/05/2014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91DB515-2C42-4021-979C-10E1EA760B60}" type="slidenum">
              <a:rPr lang="en-US" smtClean="0"/>
              <a:pPr/>
              <a:t>‹#›</a:t>
            </a:fld>
            <a:endParaRPr lang="en-US" dirty="0"/>
          </a:p>
        </p:txBody>
      </p:sp>
    </p:spTree>
    <p:extLst>
      <p:ext uri="{BB962C8B-B14F-4D97-AF65-F5344CB8AC3E}">
        <p14:creationId xmlns:p14="http://schemas.microsoft.com/office/powerpoint/2010/main" val="390989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457200" y="523875"/>
            <a:ext cx="8229600" cy="808038"/>
          </a:xfrm>
          <a:prstGeom prst="rect">
            <a:avLst/>
          </a:prstGeom>
        </p:spPr>
        <p:txBody>
          <a:bodyPr/>
          <a:lstStyle>
            <a:lvl1pPr>
              <a:defRPr sz="4000" b="1" i="0" baseline="0">
                <a:solidFill>
                  <a:schemeClr val="bg1"/>
                </a:solidFill>
                <a:latin typeface="Myriad Pro" pitchFamily="34"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1504951"/>
            <a:ext cx="8229600" cy="4286249"/>
          </a:xfrm>
          <a:prstGeom prst="rect">
            <a:avLst/>
          </a:prstGeom>
          <a:solidFill>
            <a:schemeClr val="bg1"/>
          </a:solidFill>
          <a:effectLst>
            <a:innerShdw blurRad="114300">
              <a:srgbClr val="7BC143"/>
            </a:innerShdw>
          </a:effectLst>
        </p:spPr>
        <p:txBody>
          <a:bodyPr/>
          <a:lstStyle>
            <a:lvl1pPr marL="0" indent="0">
              <a:buClr>
                <a:srgbClr val="0081C6"/>
              </a:buClr>
              <a:buSzPct val="75000"/>
              <a:buFontTx/>
              <a:buNone/>
              <a:defRPr sz="2800" b="1" i="0" baseline="0">
                <a:solidFill>
                  <a:srgbClr val="7BC143"/>
                </a:solidFill>
                <a:latin typeface="Adobe Garamond Pro" pitchFamily="18" charset="0"/>
              </a:defRPr>
            </a:lvl1pPr>
            <a:lvl2pPr marL="640080" indent="-228600">
              <a:buClr>
                <a:schemeClr val="tx1"/>
              </a:buClr>
              <a:buSzPct val="75000"/>
              <a:buFontTx/>
              <a:buBlip>
                <a:blip r:embed="rId2"/>
              </a:buBlip>
              <a:defRPr sz="2400" baseline="0">
                <a:solidFill>
                  <a:srgbClr val="0081C6"/>
                </a:solidFill>
                <a:latin typeface="Adobe Garamond Pro" pitchFamily="18" charset="0"/>
              </a:defRPr>
            </a:lvl2pPr>
            <a:lvl3pPr marL="914400" indent="-201168">
              <a:buClr>
                <a:srgbClr val="0081C6"/>
              </a:buClr>
              <a:buSzPct val="75000"/>
              <a:buFont typeface="Arial" pitchFamily="34" charset="0"/>
              <a:buChar char="•"/>
              <a:defRPr sz="2000" baseline="0">
                <a:solidFill>
                  <a:srgbClr val="0081C6"/>
                </a:solidFill>
                <a:latin typeface="Adobe Garamond Pro" pitchFamily="18" charset="0"/>
              </a:defRPr>
            </a:lvl3pPr>
            <a:lvl4pPr marL="1143000" indent="-201168">
              <a:buClr>
                <a:srgbClr val="7BC143"/>
              </a:buClr>
              <a:buSzPct val="75000"/>
              <a:buFont typeface="Arial" pitchFamily="34" charset="0"/>
              <a:buChar char="•"/>
              <a:defRPr sz="1600" baseline="0">
                <a:solidFill>
                  <a:srgbClr val="7BC143"/>
                </a:solidFill>
                <a:latin typeface="Adobe Garamond Pro" pitchFamily="18" charset="0"/>
              </a:defRPr>
            </a:lvl4pPr>
            <a:lvl5pPr marL="1325880" indent="-182880">
              <a:buClr>
                <a:schemeClr val="tx1"/>
              </a:buClr>
              <a:buSzPct val="75000"/>
              <a:buFont typeface="Arial" pitchFamily="34" charset="0"/>
              <a:buChar cha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FFFFFF"/>
                </a:solidFill>
                <a:latin typeface="Adobe Garamond Pro" pitchFamily="18" charset="0"/>
              </a:defRPr>
            </a:lvl1pPr>
          </a:lstStyle>
          <a:p>
            <a:endParaRPr lang="en-US" dirty="0"/>
          </a:p>
        </p:txBody>
      </p:sp>
      <p:sp>
        <p:nvSpPr>
          <p:cNvPr id="8"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FFFFFF"/>
                </a:solidFill>
                <a:latin typeface="Adobe Garamond Pro" pitchFamily="18" charset="0"/>
              </a:defRPr>
            </a:lvl1pPr>
          </a:lstStyle>
          <a:p>
            <a:r>
              <a:rPr lang="en-US" dirty="0" smtClean="0"/>
              <a:t>GYPSD Footer</a:t>
            </a:r>
            <a:endParaRPr lang="en-US" dirty="0"/>
          </a:p>
        </p:txBody>
      </p:sp>
      <p:sp>
        <p:nvSpPr>
          <p:cNvPr id="11"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FFFFFF"/>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utoUpdateAnimBg="0">
        <p:tmplLst>
          <p:tmpl>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428625"/>
            <a:ext cx="8229600" cy="619125"/>
          </a:xfrm>
          <a:prstGeom prst="rect">
            <a:avLst/>
          </a:prstGeom>
        </p:spPr>
        <p:txBody>
          <a:bodyPr/>
          <a:lstStyle>
            <a:lvl1pPr>
              <a:defRPr sz="3000" b="1" i="0" baseline="0">
                <a:solidFill>
                  <a:schemeClr val="bg1"/>
                </a:solidFill>
                <a:latin typeface="Adobe Garamond Pro" pitchFamily="18" charset="0"/>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200" y="1190625"/>
            <a:ext cx="2057400" cy="4600575"/>
          </a:xfrm>
          <a:prstGeom prst="rect">
            <a:avLst/>
          </a:prstGeom>
          <a:solidFill>
            <a:schemeClr val="bg1"/>
          </a:solidFill>
          <a:effectLst>
            <a:innerShdw blurRad="114300">
              <a:srgbClr val="7BC143"/>
            </a:innerShdw>
          </a:effectLst>
        </p:spPr>
        <p:txBody>
          <a:bodyPr/>
          <a:lstStyle>
            <a:lvl1pPr marL="228600" indent="-228600">
              <a:buClr>
                <a:srgbClr val="7BC143"/>
              </a:buClr>
              <a:buFontTx/>
              <a:buBlip>
                <a:blip r:embed="rId2"/>
              </a:buBlip>
              <a:defRPr sz="2100" b="1" i="0" baseline="0">
                <a:solidFill>
                  <a:srgbClr val="7BC143"/>
                </a:solidFill>
                <a:latin typeface="Myriad Pro" pitchFamily="34" charset="0"/>
              </a:defRPr>
            </a:lvl1pPr>
            <a:lvl2pPr marL="0" indent="0">
              <a:buClr>
                <a:srgbClr val="7BC143"/>
              </a:buClr>
              <a:buFont typeface="Arial" pitchFamily="34" charset="0"/>
              <a:buNone/>
              <a:defRPr sz="1800" baseline="0">
                <a:latin typeface="Myriad Pro" pitchFamily="34" charset="0"/>
              </a:defRPr>
            </a:lvl2pPr>
            <a:lvl3pPr>
              <a:buFont typeface="Arial" pitchFamily="34" charset="0"/>
              <a:buChar char="•"/>
              <a:defRPr baseline="0">
                <a:latin typeface="Myriad Pro" pitchFamily="34" charset="0"/>
              </a:defRPr>
            </a:lvl3pPr>
            <a:lvl4pPr>
              <a:buFont typeface="Arial" pitchFamily="34" charset="0"/>
              <a:buChar char="•"/>
              <a:defRPr baseline="0">
                <a:latin typeface="Myriad Pro" pitchFamily="34" charset="0"/>
              </a:defRPr>
            </a:lvl4pPr>
            <a:lvl5pPr>
              <a:buFont typeface="Arial" pitchFamily="34" charset="0"/>
              <a:buChar char="•"/>
              <a:defRPr/>
            </a:lvl5pPr>
          </a:lstStyle>
          <a:p>
            <a:pPr lvl="0"/>
            <a:r>
              <a:rPr lang="en-US" dirty="0" smtClean="0"/>
              <a:t>Click to edit</a:t>
            </a:r>
            <a:br>
              <a:rPr lang="en-US" dirty="0" smtClean="0"/>
            </a:br>
            <a:r>
              <a:rPr lang="en-US" dirty="0" smtClean="0"/>
              <a:t>Master text styles</a:t>
            </a:r>
          </a:p>
        </p:txBody>
      </p:sp>
      <p:sp>
        <p:nvSpPr>
          <p:cNvPr id="9" name="Content Placeholder 2"/>
          <p:cNvSpPr>
            <a:spLocks noGrp="1"/>
          </p:cNvSpPr>
          <p:nvPr>
            <p:ph idx="14"/>
          </p:nvPr>
        </p:nvSpPr>
        <p:spPr>
          <a:xfrm>
            <a:off x="2781300" y="1190626"/>
            <a:ext cx="5905500" cy="4600574"/>
          </a:xfrm>
          <a:prstGeom prst="rect">
            <a:avLst/>
          </a:prstGeom>
          <a:solidFill>
            <a:schemeClr val="bg1"/>
          </a:solidFill>
          <a:effectLst>
            <a:innerShdw blurRad="114300">
              <a:srgbClr val="7BC143"/>
            </a:innerShdw>
          </a:effectLst>
        </p:spPr>
        <p:txBody>
          <a:bodyPr/>
          <a:lstStyle>
            <a:lvl1pPr marL="0" indent="0">
              <a:buClr>
                <a:srgbClr val="0081C6"/>
              </a:buClr>
              <a:buSzPct val="75000"/>
              <a:buFontTx/>
              <a:buNone/>
              <a:defRPr sz="2400" b="1" i="0" baseline="0">
                <a:solidFill>
                  <a:srgbClr val="7BC143"/>
                </a:solidFill>
                <a:latin typeface="Adobe Garamond Pro" pitchFamily="18" charset="0"/>
              </a:defRPr>
            </a:lvl1pPr>
            <a:lvl2pPr marL="640080" indent="-228600">
              <a:buClr>
                <a:schemeClr val="tx1"/>
              </a:buClr>
              <a:buSzPct val="75000"/>
              <a:buFontTx/>
              <a:buBlip>
                <a:blip r:embed="rId2"/>
              </a:buBlip>
              <a:defRPr sz="2000" baseline="0">
                <a:solidFill>
                  <a:srgbClr val="0081C6"/>
                </a:solidFill>
                <a:latin typeface="Adobe Garamond Pro" pitchFamily="18" charset="0"/>
              </a:defRPr>
            </a:lvl2pPr>
            <a:lvl3pPr marL="914400" indent="-201168">
              <a:buClr>
                <a:srgbClr val="0081C6"/>
              </a:buClr>
              <a:buSzPct val="75000"/>
              <a:buFont typeface="Arial" pitchFamily="34" charset="0"/>
              <a:buChar char="•"/>
              <a:defRPr sz="1600" baseline="0">
                <a:solidFill>
                  <a:srgbClr val="0081C6"/>
                </a:solidFill>
                <a:latin typeface="Adobe Garamond Pro" pitchFamily="18" charset="0"/>
              </a:defRPr>
            </a:lvl3pPr>
            <a:lvl4pPr marL="1143000" indent="-201168">
              <a:buClr>
                <a:srgbClr val="7BC143"/>
              </a:buClr>
              <a:buSzPct val="75000"/>
              <a:buFont typeface="Arial" pitchFamily="34" charset="0"/>
              <a:buChar char="•"/>
              <a:defRPr sz="1200" baseline="0">
                <a:solidFill>
                  <a:srgbClr val="7BC143"/>
                </a:solidFill>
                <a:latin typeface="Adobe Garamond Pro" pitchFamily="18" charset="0"/>
              </a:defRPr>
            </a:lvl4pPr>
            <a:lvl5pPr marL="1325880" indent="-182880">
              <a:buClr>
                <a:schemeClr val="tx1"/>
              </a:buClr>
              <a:buSzPct val="75000"/>
              <a:buFont typeface="Arial" pitchFamily="34" charset="0"/>
              <a:buChar cha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FFFFFF"/>
                </a:solidFill>
                <a:latin typeface="Adobe Garamond Pro" pitchFamily="18" charset="0"/>
              </a:defRPr>
            </a:lvl1pPr>
          </a:lstStyle>
          <a:p>
            <a:endParaRPr lang="en-US" dirty="0"/>
          </a:p>
        </p:txBody>
      </p:sp>
      <p:sp>
        <p:nvSpPr>
          <p:cNvPr id="10"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FFFFFF"/>
                </a:solidFill>
                <a:latin typeface="Adobe Garamond Pro" pitchFamily="18" charset="0"/>
              </a:defRPr>
            </a:lvl1pPr>
          </a:lstStyle>
          <a:p>
            <a:r>
              <a:rPr lang="en-US" dirty="0" smtClean="0"/>
              <a:t>GYPSD Footer</a:t>
            </a:r>
            <a:endParaRPr lang="en-US" dirty="0"/>
          </a:p>
        </p:txBody>
      </p:sp>
      <p:sp>
        <p:nvSpPr>
          <p:cNvPr id="11"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FFFFFF"/>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tmplLst>
          <p:tmpl>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457200" y="523875"/>
            <a:ext cx="8229600" cy="808038"/>
          </a:xfrm>
          <a:prstGeom prst="rect">
            <a:avLst/>
          </a:prstGeom>
        </p:spPr>
        <p:txBody>
          <a:bodyPr/>
          <a:lstStyle>
            <a:lvl1pPr>
              <a:defRPr sz="4000" b="1" i="0" baseline="0">
                <a:solidFill>
                  <a:schemeClr val="bg1"/>
                </a:solidFill>
                <a:latin typeface="Myriad Pro" pitchFamily="34" charset="0"/>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1504951"/>
            <a:ext cx="8229600" cy="4286249"/>
          </a:xfrm>
          <a:prstGeom prst="rect">
            <a:avLst/>
          </a:prstGeom>
          <a:solidFill>
            <a:schemeClr val="bg1"/>
          </a:solidFill>
          <a:effectLst>
            <a:innerShdw blurRad="114300">
              <a:srgbClr val="FFD200"/>
            </a:innerShdw>
          </a:effectLst>
        </p:spPr>
        <p:txBody>
          <a:bodyPr/>
          <a:lstStyle>
            <a:lvl1pPr marL="0" indent="0">
              <a:buClr>
                <a:srgbClr val="0081C6"/>
              </a:buClr>
              <a:buSzPct val="75000"/>
              <a:buFontTx/>
              <a:buNone/>
              <a:defRPr sz="2800" b="1" i="0" baseline="0">
                <a:solidFill>
                  <a:srgbClr val="FFD200"/>
                </a:solidFill>
                <a:latin typeface="Adobe Garamond Pro" pitchFamily="18" charset="0"/>
              </a:defRPr>
            </a:lvl1pPr>
            <a:lvl2pPr marL="640080" indent="-228600">
              <a:buClr>
                <a:schemeClr val="tx1"/>
              </a:buClr>
              <a:buSzPct val="75000"/>
              <a:buFontTx/>
              <a:buBlip>
                <a:blip r:embed="rId2"/>
              </a:buBlip>
              <a:defRPr sz="2400" baseline="0">
                <a:solidFill>
                  <a:srgbClr val="0081C6"/>
                </a:solidFill>
                <a:latin typeface="Adobe Garamond Pro" pitchFamily="18" charset="0"/>
              </a:defRPr>
            </a:lvl2pPr>
            <a:lvl3pPr marL="914400" indent="-201168">
              <a:buClr>
                <a:srgbClr val="0081C6"/>
              </a:buClr>
              <a:buSzPct val="75000"/>
              <a:buFont typeface="Arial" pitchFamily="34" charset="0"/>
              <a:buChar char="•"/>
              <a:defRPr sz="2000" baseline="0">
                <a:solidFill>
                  <a:srgbClr val="0081C6"/>
                </a:solidFill>
                <a:latin typeface="Adobe Garamond Pro" pitchFamily="18" charset="0"/>
              </a:defRPr>
            </a:lvl3pPr>
            <a:lvl4pPr marL="1143000" indent="-201168">
              <a:buClr>
                <a:srgbClr val="7BC143"/>
              </a:buClr>
              <a:buSzPct val="75000"/>
              <a:buFont typeface="Arial" pitchFamily="34" charset="0"/>
              <a:buChar char="•"/>
              <a:defRPr sz="1600" baseline="0">
                <a:solidFill>
                  <a:srgbClr val="7BC143"/>
                </a:solidFill>
                <a:latin typeface="Adobe Garamond Pro" pitchFamily="18" charset="0"/>
              </a:defRPr>
            </a:lvl4pPr>
            <a:lvl5pPr marL="1325880" indent="-182880">
              <a:buClr>
                <a:schemeClr val="tx1"/>
              </a:buClr>
              <a:buSzPct val="75000"/>
              <a:buFont typeface="Arial" pitchFamily="34" charset="0"/>
              <a:buChar cha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FFFFFF"/>
                </a:solidFill>
                <a:latin typeface="Adobe Garamond Pro" pitchFamily="18" charset="0"/>
              </a:defRPr>
            </a:lvl1pPr>
          </a:lstStyle>
          <a:p>
            <a:endParaRPr lang="en-US" dirty="0"/>
          </a:p>
        </p:txBody>
      </p:sp>
      <p:sp>
        <p:nvSpPr>
          <p:cNvPr id="8"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FFFFFF"/>
                </a:solidFill>
                <a:latin typeface="Adobe Garamond Pro" pitchFamily="18" charset="0"/>
              </a:defRPr>
            </a:lvl1pPr>
          </a:lstStyle>
          <a:p>
            <a:r>
              <a:rPr lang="en-US" dirty="0" smtClean="0"/>
              <a:t>GYPSD Footer</a:t>
            </a:r>
            <a:endParaRPr lang="en-US" dirty="0"/>
          </a:p>
        </p:txBody>
      </p:sp>
      <p:sp>
        <p:nvSpPr>
          <p:cNvPr id="10"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FFFFFF"/>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tmplLst>
          <p:tmpl>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 lvl="2">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itle 1"/>
          <p:cNvSpPr>
            <a:spLocks noGrp="1"/>
          </p:cNvSpPr>
          <p:nvPr>
            <p:ph type="title"/>
          </p:nvPr>
        </p:nvSpPr>
        <p:spPr>
          <a:xfrm>
            <a:off x="457200" y="428625"/>
            <a:ext cx="8229600" cy="619125"/>
          </a:xfrm>
          <a:prstGeom prst="rect">
            <a:avLst/>
          </a:prstGeom>
        </p:spPr>
        <p:txBody>
          <a:bodyPr/>
          <a:lstStyle>
            <a:lvl1pPr>
              <a:defRPr sz="3000" b="1" i="0" baseline="0">
                <a:solidFill>
                  <a:schemeClr val="bg1"/>
                </a:solidFill>
                <a:latin typeface="Adobe Garamond Pro" pitchFamily="18" charset="0"/>
              </a:defRPr>
            </a:lvl1pPr>
          </a:lstStyle>
          <a:p>
            <a:r>
              <a:rPr lang="en-US" dirty="0" smtClean="0"/>
              <a:t>Click to edit Master title style</a:t>
            </a:r>
            <a:endParaRPr lang="en-US" dirty="0"/>
          </a:p>
        </p:txBody>
      </p:sp>
      <p:sp>
        <p:nvSpPr>
          <p:cNvPr id="14" name="Content Placeholder 2"/>
          <p:cNvSpPr>
            <a:spLocks noGrp="1"/>
          </p:cNvSpPr>
          <p:nvPr>
            <p:ph idx="1" hasCustomPrompt="1"/>
          </p:nvPr>
        </p:nvSpPr>
        <p:spPr>
          <a:xfrm>
            <a:off x="457200" y="1190625"/>
            <a:ext cx="2057400" cy="4600575"/>
          </a:xfrm>
          <a:prstGeom prst="rect">
            <a:avLst/>
          </a:prstGeom>
          <a:solidFill>
            <a:schemeClr val="bg1"/>
          </a:solidFill>
          <a:effectLst>
            <a:innerShdw blurRad="114300">
              <a:srgbClr val="FFD200"/>
            </a:innerShdw>
          </a:effectLst>
        </p:spPr>
        <p:txBody>
          <a:bodyPr/>
          <a:lstStyle>
            <a:lvl1pPr marL="228600" indent="-228600">
              <a:buClr>
                <a:srgbClr val="7BC143"/>
              </a:buClr>
              <a:buFontTx/>
              <a:buBlip>
                <a:blip r:embed="rId2"/>
              </a:buBlip>
              <a:defRPr sz="2100" b="1" i="0" baseline="0">
                <a:solidFill>
                  <a:srgbClr val="FFD200"/>
                </a:solidFill>
                <a:latin typeface="Myriad Pro" pitchFamily="34" charset="0"/>
              </a:defRPr>
            </a:lvl1pPr>
            <a:lvl2pPr marL="0" indent="0">
              <a:buClr>
                <a:srgbClr val="7BC143"/>
              </a:buClr>
              <a:buFont typeface="Arial" pitchFamily="34" charset="0"/>
              <a:buNone/>
              <a:defRPr sz="1800" baseline="0">
                <a:latin typeface="Myriad Pro" pitchFamily="34" charset="0"/>
              </a:defRPr>
            </a:lvl2pPr>
            <a:lvl3pPr>
              <a:buFont typeface="Arial" pitchFamily="34" charset="0"/>
              <a:buChar char="•"/>
              <a:defRPr baseline="0">
                <a:latin typeface="Myriad Pro" pitchFamily="34" charset="0"/>
              </a:defRPr>
            </a:lvl3pPr>
            <a:lvl4pPr>
              <a:buFont typeface="Arial" pitchFamily="34" charset="0"/>
              <a:buChar char="•"/>
              <a:defRPr baseline="0">
                <a:latin typeface="Myriad Pro" pitchFamily="34" charset="0"/>
              </a:defRPr>
            </a:lvl4pPr>
            <a:lvl5pPr>
              <a:buFont typeface="Arial" pitchFamily="34" charset="0"/>
              <a:buChar char="•"/>
              <a:defRPr/>
            </a:lvl5pPr>
          </a:lstStyle>
          <a:p>
            <a:pPr lvl="0"/>
            <a:r>
              <a:rPr lang="en-US" dirty="0" smtClean="0"/>
              <a:t>Click to edit</a:t>
            </a:r>
            <a:br>
              <a:rPr lang="en-US" dirty="0" smtClean="0"/>
            </a:br>
            <a:r>
              <a:rPr lang="en-US" dirty="0" smtClean="0"/>
              <a:t>Master text styles</a:t>
            </a:r>
          </a:p>
        </p:txBody>
      </p:sp>
      <p:sp>
        <p:nvSpPr>
          <p:cNvPr id="15" name="Content Placeholder 2"/>
          <p:cNvSpPr>
            <a:spLocks noGrp="1"/>
          </p:cNvSpPr>
          <p:nvPr>
            <p:ph idx="14"/>
          </p:nvPr>
        </p:nvSpPr>
        <p:spPr>
          <a:xfrm>
            <a:off x="2781300" y="1190626"/>
            <a:ext cx="5905500" cy="4600574"/>
          </a:xfrm>
          <a:prstGeom prst="rect">
            <a:avLst/>
          </a:prstGeom>
          <a:solidFill>
            <a:schemeClr val="bg1"/>
          </a:solidFill>
          <a:effectLst>
            <a:innerShdw blurRad="114300">
              <a:srgbClr val="FFD200"/>
            </a:innerShdw>
          </a:effectLst>
        </p:spPr>
        <p:txBody>
          <a:bodyPr/>
          <a:lstStyle>
            <a:lvl1pPr marL="0" indent="0">
              <a:buClr>
                <a:srgbClr val="0081C6"/>
              </a:buClr>
              <a:buSzPct val="75000"/>
              <a:buFontTx/>
              <a:buNone/>
              <a:defRPr sz="2400" b="1" i="0" baseline="0">
                <a:solidFill>
                  <a:srgbClr val="FFD200"/>
                </a:solidFill>
                <a:latin typeface="Adobe Garamond Pro" pitchFamily="18" charset="0"/>
              </a:defRPr>
            </a:lvl1pPr>
            <a:lvl2pPr marL="640080" indent="-228600">
              <a:buClr>
                <a:schemeClr val="tx1"/>
              </a:buClr>
              <a:buSzPct val="75000"/>
              <a:buFontTx/>
              <a:buBlip>
                <a:blip r:embed="rId2"/>
              </a:buBlip>
              <a:defRPr sz="2000" baseline="0">
                <a:solidFill>
                  <a:srgbClr val="0081C6"/>
                </a:solidFill>
                <a:latin typeface="Adobe Garamond Pro" pitchFamily="18" charset="0"/>
              </a:defRPr>
            </a:lvl2pPr>
            <a:lvl3pPr marL="914400" indent="-201168">
              <a:buClr>
                <a:srgbClr val="0081C6"/>
              </a:buClr>
              <a:buSzPct val="75000"/>
              <a:buFont typeface="Arial" pitchFamily="34" charset="0"/>
              <a:buChar char="•"/>
              <a:defRPr sz="1600" baseline="0">
                <a:solidFill>
                  <a:srgbClr val="0081C6"/>
                </a:solidFill>
                <a:latin typeface="Adobe Garamond Pro" pitchFamily="18" charset="0"/>
              </a:defRPr>
            </a:lvl3pPr>
            <a:lvl4pPr marL="1143000" indent="-201168">
              <a:buClr>
                <a:srgbClr val="7BC143"/>
              </a:buClr>
              <a:buSzPct val="75000"/>
              <a:buFont typeface="Arial" pitchFamily="34" charset="0"/>
              <a:buChar char="•"/>
              <a:defRPr sz="1200" baseline="0">
                <a:solidFill>
                  <a:srgbClr val="7BC143"/>
                </a:solidFill>
                <a:latin typeface="Adobe Garamond Pro" pitchFamily="18" charset="0"/>
              </a:defRPr>
            </a:lvl4pPr>
            <a:lvl5pPr marL="1325880" indent="-182880">
              <a:buClr>
                <a:schemeClr val="tx1"/>
              </a:buClr>
              <a:buSzPct val="75000"/>
              <a:buFont typeface="Arial" pitchFamily="34" charset="0"/>
              <a:buChar cha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FFFFFF"/>
                </a:solidFill>
                <a:latin typeface="Adobe Garamond Pro" pitchFamily="18" charset="0"/>
              </a:defRPr>
            </a:lvl1pPr>
          </a:lstStyle>
          <a:p>
            <a:endParaRPr lang="en-US" dirty="0"/>
          </a:p>
        </p:txBody>
      </p:sp>
      <p:sp>
        <p:nvSpPr>
          <p:cNvPr id="9"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FFFFFF"/>
                </a:solidFill>
                <a:latin typeface="Adobe Garamond Pro" pitchFamily="18" charset="0"/>
              </a:defRPr>
            </a:lvl1pPr>
          </a:lstStyle>
          <a:p>
            <a:r>
              <a:rPr lang="en-US" dirty="0" smtClean="0"/>
              <a:t>GYPSD Footer</a:t>
            </a:r>
            <a:endParaRPr lang="en-US" dirty="0"/>
          </a:p>
        </p:txBody>
      </p:sp>
      <p:sp>
        <p:nvSpPr>
          <p:cNvPr id="10"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FFFFFF"/>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fade">
                                      <p:cBhvr>
                                        <p:cTn id="16" dur="500"/>
                                        <p:tgtEl>
                                          <p:spTgt spid="1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tmplLst>
          <p:tmpl>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 lvl="2">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2781300" y="428625"/>
            <a:ext cx="5993950" cy="619125"/>
          </a:xfrm>
          <a:prstGeom prst="rect">
            <a:avLst/>
          </a:prstGeom>
        </p:spPr>
        <p:txBody>
          <a:bodyPr/>
          <a:lstStyle>
            <a:lvl1pPr>
              <a:defRPr sz="3000" b="1" i="0" baseline="0">
                <a:solidFill>
                  <a:srgbClr val="0081C6"/>
                </a:solidFill>
                <a:latin typeface="Myriad Pro" pitchFamily="34" charset="0"/>
              </a:defRPr>
            </a:lvl1pPr>
          </a:lstStyle>
          <a:p>
            <a:r>
              <a:rPr lang="en-US" dirty="0" smtClean="0"/>
              <a:t>Click to edit Master title style</a:t>
            </a:r>
            <a:endParaRPr lang="en-US" dirty="0"/>
          </a:p>
        </p:txBody>
      </p:sp>
      <p:sp>
        <p:nvSpPr>
          <p:cNvPr id="7" name="Content Placeholder 2"/>
          <p:cNvSpPr>
            <a:spLocks noGrp="1"/>
          </p:cNvSpPr>
          <p:nvPr>
            <p:ph idx="14"/>
          </p:nvPr>
        </p:nvSpPr>
        <p:spPr>
          <a:xfrm>
            <a:off x="2781300" y="1190626"/>
            <a:ext cx="5993950" cy="4716688"/>
          </a:xfrm>
          <a:prstGeom prst="rect">
            <a:avLst/>
          </a:prstGeom>
          <a:noFill/>
          <a:effectLst/>
        </p:spPr>
        <p:txBody>
          <a:bodyPr/>
          <a:lstStyle>
            <a:lvl1pPr marL="0" indent="0">
              <a:buClr>
                <a:srgbClr val="0081C6"/>
              </a:buClr>
              <a:buSzPct val="75000"/>
              <a:buFontTx/>
              <a:buNone/>
              <a:defRPr sz="2400" b="1" i="0" baseline="0">
                <a:solidFill>
                  <a:srgbClr val="7BC143"/>
                </a:solidFill>
                <a:latin typeface="Adobe Garamond Pro" pitchFamily="18" charset="0"/>
              </a:defRPr>
            </a:lvl1pPr>
            <a:lvl2pPr marL="640080" indent="-228600">
              <a:buClr>
                <a:schemeClr val="tx1"/>
              </a:buClr>
              <a:buSzPct val="75000"/>
              <a:buFontTx/>
              <a:buBlip>
                <a:blip r:embed="rId2"/>
              </a:buBlip>
              <a:defRPr sz="2000" baseline="0">
                <a:solidFill>
                  <a:srgbClr val="0081C6"/>
                </a:solidFill>
                <a:latin typeface="Adobe Garamond Pro" pitchFamily="18" charset="0"/>
              </a:defRPr>
            </a:lvl2pPr>
            <a:lvl3pPr marL="914400" indent="-201168">
              <a:buClr>
                <a:srgbClr val="0081C6"/>
              </a:buClr>
              <a:buSzPct val="75000"/>
              <a:buFont typeface="Arial" pitchFamily="34" charset="0"/>
              <a:buChar char="•"/>
              <a:defRPr sz="1600" baseline="0">
                <a:solidFill>
                  <a:srgbClr val="0081C6"/>
                </a:solidFill>
                <a:latin typeface="Adobe Garamond Pro" pitchFamily="18" charset="0"/>
              </a:defRPr>
            </a:lvl3pPr>
            <a:lvl4pPr marL="1143000" indent="-201168">
              <a:buClr>
                <a:srgbClr val="7BC143"/>
              </a:buClr>
              <a:buSzPct val="75000"/>
              <a:buFont typeface="Arial" pitchFamily="34" charset="0"/>
              <a:buChar char="•"/>
              <a:defRPr sz="1200" baseline="0">
                <a:solidFill>
                  <a:srgbClr val="7BC143"/>
                </a:solidFill>
                <a:latin typeface="Adobe Garamond Pro" pitchFamily="18" charset="0"/>
              </a:defRPr>
            </a:lvl4pPr>
            <a:lvl5pPr marL="1325880" indent="-182880">
              <a:buClr>
                <a:schemeClr val="tx1"/>
              </a:buClr>
              <a:buSzPct val="75000"/>
              <a:buFont typeface="Arial" pitchFamily="34" charset="0"/>
              <a:buChar cha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0081C6"/>
                </a:solidFill>
                <a:latin typeface="Adobe Garamond Pro" pitchFamily="18" charset="0"/>
              </a:defRPr>
            </a:lvl1pPr>
          </a:lstStyle>
          <a:p>
            <a:endParaRPr lang="en-US" dirty="0"/>
          </a:p>
        </p:txBody>
      </p:sp>
      <p:sp>
        <p:nvSpPr>
          <p:cNvPr id="12"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0081C6"/>
                </a:solidFill>
                <a:latin typeface="Adobe Garamond Pro" pitchFamily="18" charset="0"/>
              </a:defRPr>
            </a:lvl1pPr>
          </a:lstStyle>
          <a:p>
            <a:r>
              <a:rPr lang="en-US" dirty="0" smtClean="0"/>
              <a:t>GYPSD Footer</a:t>
            </a:r>
            <a:endParaRPr lang="en-US" dirty="0"/>
          </a:p>
        </p:txBody>
      </p:sp>
      <p:sp>
        <p:nvSpPr>
          <p:cNvPr id="13"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0081C6"/>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tmplLst>
          <p:tmpl>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2">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Content Placeholder 2"/>
          <p:cNvSpPr>
            <a:spLocks noGrp="1"/>
          </p:cNvSpPr>
          <p:nvPr>
            <p:ph idx="14"/>
          </p:nvPr>
        </p:nvSpPr>
        <p:spPr>
          <a:xfrm>
            <a:off x="3810000" y="504826"/>
            <a:ext cx="4965250" cy="5358946"/>
          </a:xfrm>
          <a:prstGeom prst="rect">
            <a:avLst/>
          </a:prstGeom>
          <a:noFill/>
          <a:effectLst/>
        </p:spPr>
        <p:txBody>
          <a:bodyPr/>
          <a:lstStyle>
            <a:lvl1pPr marL="0" indent="0">
              <a:buClr>
                <a:srgbClr val="0081C6"/>
              </a:buClr>
              <a:buSzPct val="75000"/>
              <a:buFontTx/>
              <a:buNone/>
              <a:defRPr sz="2400" b="1" i="0" baseline="0">
                <a:solidFill>
                  <a:srgbClr val="7BC143"/>
                </a:solidFill>
                <a:latin typeface="Adobe Garamond Pro" pitchFamily="18" charset="0"/>
              </a:defRPr>
            </a:lvl1pPr>
            <a:lvl2pPr marL="640080" indent="-228600">
              <a:buClr>
                <a:schemeClr val="tx1"/>
              </a:buClr>
              <a:buSzPct val="75000"/>
              <a:buFontTx/>
              <a:buBlip>
                <a:blip r:embed="rId2"/>
              </a:buBlip>
              <a:defRPr sz="2000" baseline="0">
                <a:solidFill>
                  <a:srgbClr val="0081C6"/>
                </a:solidFill>
                <a:latin typeface="Adobe Garamond Pro" pitchFamily="18" charset="0"/>
              </a:defRPr>
            </a:lvl2pPr>
            <a:lvl3pPr marL="914400" indent="-201168">
              <a:buClr>
                <a:srgbClr val="0081C6"/>
              </a:buClr>
              <a:buSzPct val="75000"/>
              <a:buFont typeface="Arial" pitchFamily="34" charset="0"/>
              <a:buChar char="•"/>
              <a:defRPr sz="1600" baseline="0">
                <a:solidFill>
                  <a:srgbClr val="0081C6"/>
                </a:solidFill>
                <a:latin typeface="Adobe Garamond Pro" pitchFamily="18" charset="0"/>
              </a:defRPr>
            </a:lvl3pPr>
            <a:lvl4pPr marL="1143000" indent="-201168">
              <a:buClr>
                <a:srgbClr val="7BC143"/>
              </a:buClr>
              <a:buSzPct val="75000"/>
              <a:buFont typeface="Arial" pitchFamily="34" charset="0"/>
              <a:buChar char="•"/>
              <a:defRPr sz="1200" baseline="0">
                <a:solidFill>
                  <a:srgbClr val="7BC143"/>
                </a:solidFill>
                <a:latin typeface="Adobe Garamond Pro" pitchFamily="18" charset="0"/>
              </a:defRPr>
            </a:lvl4pPr>
            <a:lvl5pPr marL="1325880" indent="-182880">
              <a:buClr>
                <a:schemeClr val="tx1"/>
              </a:buClr>
              <a:buSzPct val="75000"/>
              <a:buFont typeface="Arial" pitchFamily="34" charset="0"/>
              <a:buChar cha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0081C6"/>
                </a:solidFill>
                <a:latin typeface="Adobe Garamond Pro" pitchFamily="18" charset="0"/>
              </a:defRPr>
            </a:lvl1pPr>
          </a:lstStyle>
          <a:p>
            <a:endParaRPr lang="en-US" dirty="0"/>
          </a:p>
        </p:txBody>
      </p:sp>
      <p:sp>
        <p:nvSpPr>
          <p:cNvPr id="8"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0081C6"/>
                </a:solidFill>
                <a:latin typeface="Adobe Garamond Pro" pitchFamily="18" charset="0"/>
              </a:defRPr>
            </a:lvl1pPr>
          </a:lstStyle>
          <a:p>
            <a:r>
              <a:rPr lang="en-US" dirty="0" smtClean="0"/>
              <a:t>GYPSD Footer</a:t>
            </a:r>
            <a:endParaRPr lang="en-US" dirty="0"/>
          </a:p>
        </p:txBody>
      </p:sp>
      <p:sp>
        <p:nvSpPr>
          <p:cNvPr id="9"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0081C6"/>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8"/>
          <p:cNvSpPr/>
          <p:nvPr userDrawn="1"/>
        </p:nvSpPr>
        <p:spPr>
          <a:xfrm>
            <a:off x="2781300" y="2324100"/>
            <a:ext cx="5905500" cy="3467100"/>
          </a:xfrm>
          <a:prstGeom prst="rect">
            <a:avLst/>
          </a:prstGeom>
          <a:solidFill>
            <a:schemeClr val="bg1"/>
          </a:solidFill>
          <a:ln w="6350">
            <a:solidFill>
              <a:schemeClr val="bg1"/>
            </a:solidFill>
          </a:ln>
          <a:effectLst>
            <a:outerShdw blurRad="50800" dist="38100" dir="5400000" algn="t" rotWithShape="0">
              <a:srgbClr val="008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Peek-3.jpg"/>
          <p:cNvPicPr>
            <a:picLocks noChangeAspect="1"/>
          </p:cNvPicPr>
          <p:nvPr userDrawn="1"/>
        </p:nvPicPr>
        <p:blipFill>
          <a:blip r:embed="rId2"/>
          <a:stretch>
            <a:fillRect/>
          </a:stretch>
        </p:blipFill>
        <p:spPr>
          <a:xfrm>
            <a:off x="4059584" y="180975"/>
            <a:ext cx="3259015" cy="2542032"/>
          </a:xfrm>
          <a:prstGeom prst="rect">
            <a:avLst/>
          </a:prstGeom>
        </p:spPr>
      </p:pic>
      <p:sp>
        <p:nvSpPr>
          <p:cNvPr id="7" name="Content Placeholder 2"/>
          <p:cNvSpPr>
            <a:spLocks noGrp="1"/>
          </p:cNvSpPr>
          <p:nvPr>
            <p:ph idx="1" hasCustomPrompt="1"/>
          </p:nvPr>
        </p:nvSpPr>
        <p:spPr>
          <a:xfrm>
            <a:off x="457200" y="523875"/>
            <a:ext cx="2057400" cy="5267325"/>
          </a:xfrm>
          <a:prstGeom prst="rect">
            <a:avLst/>
          </a:prstGeom>
          <a:solidFill>
            <a:schemeClr val="bg1"/>
          </a:solidFill>
          <a:effectLst>
            <a:outerShdw blurRad="50800" dist="38100" dir="5400000" algn="t" rotWithShape="0">
              <a:srgbClr val="0081C6">
                <a:alpha val="40000"/>
              </a:srgbClr>
            </a:outerShdw>
          </a:effectLst>
        </p:spPr>
        <p:txBody>
          <a:bodyPr/>
          <a:lstStyle>
            <a:lvl1pPr marL="228600" indent="-228600">
              <a:buClr>
                <a:srgbClr val="7BC143"/>
              </a:buClr>
              <a:buFontTx/>
              <a:buBlip>
                <a:blip r:embed="rId3"/>
              </a:buBlip>
              <a:defRPr sz="2100" b="1" i="0" baseline="0">
                <a:solidFill>
                  <a:srgbClr val="0081C6"/>
                </a:solidFill>
                <a:latin typeface="Myriad Pro" pitchFamily="34" charset="0"/>
              </a:defRPr>
            </a:lvl1pPr>
            <a:lvl2pPr marL="0" indent="0">
              <a:buClr>
                <a:srgbClr val="7BC143"/>
              </a:buClr>
              <a:buFont typeface="Arial" pitchFamily="34" charset="0"/>
              <a:buNone/>
              <a:defRPr sz="1800" baseline="0">
                <a:latin typeface="Myriad Pro" pitchFamily="34" charset="0"/>
              </a:defRPr>
            </a:lvl2pPr>
            <a:lvl3pPr>
              <a:buFont typeface="Arial" pitchFamily="34" charset="0"/>
              <a:buChar char="•"/>
              <a:defRPr baseline="0">
                <a:latin typeface="Myriad Pro" pitchFamily="34" charset="0"/>
              </a:defRPr>
            </a:lvl3pPr>
            <a:lvl4pPr>
              <a:buFont typeface="Arial" pitchFamily="34" charset="0"/>
              <a:buChar char="•"/>
              <a:defRPr baseline="0">
                <a:latin typeface="Myriad Pro" pitchFamily="34" charset="0"/>
              </a:defRPr>
            </a:lvl4pPr>
            <a:lvl5pPr>
              <a:buFont typeface="Arial" pitchFamily="34" charset="0"/>
              <a:buChar char="•"/>
              <a:defRPr/>
            </a:lvl5pPr>
          </a:lstStyle>
          <a:p>
            <a:pPr lvl="0"/>
            <a:r>
              <a:rPr lang="en-US" dirty="0" smtClean="0"/>
              <a:t>Click to edit</a:t>
            </a:r>
            <a:br>
              <a:rPr lang="en-US" dirty="0" smtClean="0"/>
            </a:br>
            <a:r>
              <a:rPr lang="en-US" dirty="0" smtClean="0"/>
              <a:t>Master text styles</a:t>
            </a:r>
          </a:p>
        </p:txBody>
      </p:sp>
      <p:sp>
        <p:nvSpPr>
          <p:cNvPr id="8" name="Content Placeholder 2"/>
          <p:cNvSpPr>
            <a:spLocks noGrp="1"/>
          </p:cNvSpPr>
          <p:nvPr>
            <p:ph idx="14"/>
          </p:nvPr>
        </p:nvSpPr>
        <p:spPr>
          <a:xfrm>
            <a:off x="2781300" y="2600326"/>
            <a:ext cx="5905500" cy="3190874"/>
          </a:xfrm>
          <a:prstGeom prst="rect">
            <a:avLst/>
          </a:prstGeom>
          <a:noFill/>
          <a:effectLst/>
        </p:spPr>
        <p:txBody>
          <a:bodyPr/>
          <a:lstStyle>
            <a:lvl1pPr marL="0" indent="0">
              <a:buClr>
                <a:srgbClr val="0081C6"/>
              </a:buClr>
              <a:buSzPct val="75000"/>
              <a:buFontTx/>
              <a:buNone/>
              <a:defRPr sz="2400" b="1" i="0" baseline="0">
                <a:solidFill>
                  <a:srgbClr val="7BC143"/>
                </a:solidFill>
                <a:latin typeface="Adobe Garamond Pro" pitchFamily="18" charset="0"/>
              </a:defRPr>
            </a:lvl1pPr>
            <a:lvl2pPr marL="640080" indent="-228600">
              <a:buClr>
                <a:schemeClr val="tx1"/>
              </a:buClr>
              <a:buSzPct val="75000"/>
              <a:buFontTx/>
              <a:buBlip>
                <a:blip r:embed="rId3"/>
              </a:buBlip>
              <a:defRPr sz="2000" baseline="0">
                <a:solidFill>
                  <a:srgbClr val="0081C6"/>
                </a:solidFill>
                <a:latin typeface="Adobe Garamond Pro" pitchFamily="18" charset="0"/>
              </a:defRPr>
            </a:lvl2pPr>
            <a:lvl3pPr marL="914400" indent="-201168">
              <a:buClr>
                <a:srgbClr val="0081C6"/>
              </a:buClr>
              <a:buSzPct val="75000"/>
              <a:buFont typeface="Arial" pitchFamily="34" charset="0"/>
              <a:buChar char="•"/>
              <a:defRPr sz="1600" baseline="0">
                <a:solidFill>
                  <a:srgbClr val="0081C6"/>
                </a:solidFill>
                <a:latin typeface="Adobe Garamond Pro" pitchFamily="18" charset="0"/>
              </a:defRPr>
            </a:lvl3pPr>
            <a:lvl4pPr marL="1143000" indent="-201168">
              <a:buClr>
                <a:srgbClr val="7BC143"/>
              </a:buClr>
              <a:buSzPct val="75000"/>
              <a:buFont typeface="Arial" pitchFamily="34" charset="0"/>
              <a:buChar char="•"/>
              <a:defRPr sz="1200" baseline="0">
                <a:solidFill>
                  <a:srgbClr val="7BC143"/>
                </a:solidFill>
                <a:latin typeface="Adobe Garamond Pro" pitchFamily="18" charset="0"/>
              </a:defRPr>
            </a:lvl4pPr>
            <a:lvl5pPr marL="1325880" indent="-182880">
              <a:buClr>
                <a:schemeClr val="tx1"/>
              </a:buClr>
              <a:buSzPct val="75000"/>
              <a:buFont typeface="Arial" pitchFamily="34" charset="0"/>
              <a:buChar cha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0081C6"/>
                </a:solidFill>
                <a:latin typeface="Adobe Garamond Pro" pitchFamily="18" charset="0"/>
              </a:defRPr>
            </a:lvl1pPr>
          </a:lstStyle>
          <a:p>
            <a:endParaRPr lang="en-US" dirty="0"/>
          </a:p>
        </p:txBody>
      </p:sp>
      <p:sp>
        <p:nvSpPr>
          <p:cNvPr id="11"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0081C6"/>
                </a:solidFill>
                <a:latin typeface="Adobe Garamond Pro" pitchFamily="18" charset="0"/>
              </a:defRPr>
            </a:lvl1pPr>
          </a:lstStyle>
          <a:p>
            <a:r>
              <a:rPr lang="en-US" dirty="0" smtClean="0"/>
              <a:t>GYPSD Footer</a:t>
            </a:r>
            <a:endParaRPr lang="en-US" dirty="0"/>
          </a:p>
        </p:txBody>
      </p:sp>
      <p:sp>
        <p:nvSpPr>
          <p:cNvPr id="12"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0081C6"/>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p:cNvSpPr/>
          <p:nvPr userDrawn="1"/>
        </p:nvSpPr>
        <p:spPr>
          <a:xfrm>
            <a:off x="457200" y="2324100"/>
            <a:ext cx="8229599" cy="3467100"/>
          </a:xfrm>
          <a:prstGeom prst="rect">
            <a:avLst/>
          </a:prstGeom>
          <a:solidFill>
            <a:schemeClr val="bg1"/>
          </a:solidFill>
          <a:ln w="6350">
            <a:solidFill>
              <a:schemeClr val="bg1"/>
            </a:solidFill>
          </a:ln>
          <a:effectLst>
            <a:outerShdw blurRad="50800" dist="38100" dir="5400000" algn="t" rotWithShape="0">
              <a:srgbClr val="008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Peek-3.jpg"/>
          <p:cNvPicPr>
            <a:picLocks noChangeAspect="1"/>
          </p:cNvPicPr>
          <p:nvPr userDrawn="1"/>
        </p:nvPicPr>
        <p:blipFill>
          <a:blip r:embed="rId2"/>
          <a:stretch>
            <a:fillRect/>
          </a:stretch>
        </p:blipFill>
        <p:spPr>
          <a:xfrm>
            <a:off x="2964209" y="180975"/>
            <a:ext cx="3259015" cy="2542032"/>
          </a:xfrm>
          <a:prstGeom prst="rect">
            <a:avLst/>
          </a:prstGeom>
        </p:spPr>
      </p:pic>
      <p:sp>
        <p:nvSpPr>
          <p:cNvPr id="8" name="Content Placeholder 2"/>
          <p:cNvSpPr>
            <a:spLocks noGrp="1"/>
          </p:cNvSpPr>
          <p:nvPr>
            <p:ph idx="14"/>
          </p:nvPr>
        </p:nvSpPr>
        <p:spPr>
          <a:xfrm>
            <a:off x="457200" y="2600326"/>
            <a:ext cx="8229599" cy="3190874"/>
          </a:xfrm>
          <a:prstGeom prst="rect">
            <a:avLst/>
          </a:prstGeom>
          <a:noFill/>
          <a:effectLst/>
        </p:spPr>
        <p:txBody>
          <a:bodyPr/>
          <a:lstStyle>
            <a:lvl1pPr marL="0" indent="0">
              <a:buClr>
                <a:srgbClr val="0081C6"/>
              </a:buClr>
              <a:buSzPct val="75000"/>
              <a:buFontTx/>
              <a:buNone/>
              <a:defRPr sz="2400" b="1" i="0" baseline="0">
                <a:solidFill>
                  <a:srgbClr val="7BC143"/>
                </a:solidFill>
                <a:latin typeface="Adobe Garamond Pro" pitchFamily="18" charset="0"/>
              </a:defRPr>
            </a:lvl1pPr>
            <a:lvl2pPr marL="640080" indent="-228600">
              <a:buClr>
                <a:schemeClr val="tx1"/>
              </a:buClr>
              <a:buSzPct val="75000"/>
              <a:buFontTx/>
              <a:buBlip>
                <a:blip r:embed="rId3"/>
              </a:buBlip>
              <a:defRPr sz="2000" baseline="0">
                <a:solidFill>
                  <a:srgbClr val="0081C6"/>
                </a:solidFill>
                <a:latin typeface="Adobe Garamond Pro" pitchFamily="18" charset="0"/>
              </a:defRPr>
            </a:lvl2pPr>
            <a:lvl3pPr marL="914400" indent="-201168">
              <a:buClr>
                <a:srgbClr val="0081C6"/>
              </a:buClr>
              <a:buSzPct val="75000"/>
              <a:buFont typeface="Arial" pitchFamily="34" charset="0"/>
              <a:buChar char="•"/>
              <a:defRPr sz="1600" baseline="0">
                <a:solidFill>
                  <a:srgbClr val="0081C6"/>
                </a:solidFill>
                <a:latin typeface="Adobe Garamond Pro" pitchFamily="18" charset="0"/>
              </a:defRPr>
            </a:lvl3pPr>
            <a:lvl4pPr marL="1143000" indent="-201168">
              <a:buClr>
                <a:srgbClr val="7BC143"/>
              </a:buClr>
              <a:buSzPct val="75000"/>
              <a:buFont typeface="Arial" pitchFamily="34" charset="0"/>
              <a:buChar char="•"/>
              <a:defRPr sz="1200" baseline="0">
                <a:solidFill>
                  <a:srgbClr val="7BC143"/>
                </a:solidFill>
                <a:latin typeface="Adobe Garamond Pro" pitchFamily="18" charset="0"/>
              </a:defRPr>
            </a:lvl4pPr>
            <a:lvl5pPr marL="1325880" indent="-182880">
              <a:buClr>
                <a:schemeClr val="tx1"/>
              </a:buClr>
              <a:buSzPct val="75000"/>
              <a:buFont typeface="Arial" pitchFamily="34" charset="0"/>
              <a:buChar cha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0081C6"/>
                </a:solidFill>
                <a:latin typeface="Adobe Garamond Pro" pitchFamily="18" charset="0"/>
              </a:defRPr>
            </a:lvl1pPr>
          </a:lstStyle>
          <a:p>
            <a:endParaRPr lang="en-US" dirty="0"/>
          </a:p>
        </p:txBody>
      </p:sp>
      <p:sp>
        <p:nvSpPr>
          <p:cNvPr id="11"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0081C6"/>
                </a:solidFill>
                <a:latin typeface="Adobe Garamond Pro" pitchFamily="18" charset="0"/>
              </a:defRPr>
            </a:lvl1pPr>
          </a:lstStyle>
          <a:p>
            <a:r>
              <a:rPr lang="en-US" dirty="0" smtClean="0"/>
              <a:t>GYPSD Footer</a:t>
            </a:r>
            <a:endParaRPr lang="en-US" dirty="0"/>
          </a:p>
        </p:txBody>
      </p:sp>
      <p:sp>
        <p:nvSpPr>
          <p:cNvPr id="12"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0081C6"/>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GYPSD-Logo.png"/>
          <p:cNvPicPr>
            <a:picLocks noChangeAspect="1"/>
          </p:cNvPicPr>
          <p:nvPr userDrawn="1"/>
        </p:nvPicPr>
        <p:blipFill>
          <a:blip r:embed="rId2"/>
          <a:stretch>
            <a:fillRect/>
          </a:stretch>
        </p:blipFill>
        <p:spPr>
          <a:xfrm>
            <a:off x="3482664" y="695442"/>
            <a:ext cx="2178673" cy="692353"/>
          </a:xfrm>
          <a:prstGeom prst="rect">
            <a:avLst/>
          </a:prstGeom>
        </p:spPr>
      </p:pic>
      <p:sp>
        <p:nvSpPr>
          <p:cNvPr id="6" name="Title 1"/>
          <p:cNvSpPr>
            <a:spLocks noGrp="1"/>
          </p:cNvSpPr>
          <p:nvPr>
            <p:ph type="title"/>
          </p:nvPr>
        </p:nvSpPr>
        <p:spPr>
          <a:xfrm>
            <a:off x="457200" y="2381250"/>
            <a:ext cx="8229600" cy="808038"/>
          </a:xfrm>
          <a:prstGeom prst="rect">
            <a:avLst/>
          </a:prstGeom>
        </p:spPr>
        <p:txBody>
          <a:bodyPr/>
          <a:lstStyle>
            <a:lvl1pPr>
              <a:defRPr sz="4000" b="1" i="0" baseline="0">
                <a:solidFill>
                  <a:srgbClr val="0081C6"/>
                </a:solidFill>
                <a:latin typeface="Myriad Pro" pitchFamily="34" charset="0"/>
              </a:defRPr>
            </a:lvl1pPr>
          </a:lstStyle>
          <a:p>
            <a:r>
              <a:rPr lang="en-US" dirty="0" smtClean="0"/>
              <a:t>Click to edit Master title style</a:t>
            </a:r>
            <a:endParaRPr lang="en-US" dirty="0"/>
          </a:p>
        </p:txBody>
      </p:sp>
      <p:sp>
        <p:nvSpPr>
          <p:cNvPr id="4"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0081C6"/>
                </a:solidFill>
                <a:latin typeface="Adobe Garamond Pro" pitchFamily="18" charset="0"/>
              </a:defRPr>
            </a:lvl1pPr>
          </a:lstStyle>
          <a:p>
            <a:endParaRPr lang="en-US" dirty="0"/>
          </a:p>
        </p:txBody>
      </p:sp>
      <p:sp>
        <p:nvSpPr>
          <p:cNvPr id="7"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0081C6"/>
                </a:solidFill>
                <a:latin typeface="Adobe Garamond Pro" pitchFamily="18" charset="0"/>
              </a:defRPr>
            </a:lvl1pPr>
          </a:lstStyle>
          <a:p>
            <a:r>
              <a:rPr lang="en-US" dirty="0" smtClean="0"/>
              <a:t>GYPSD Footer</a:t>
            </a:r>
            <a:endParaRPr lang="en-US" dirty="0"/>
          </a:p>
        </p:txBody>
      </p:sp>
      <p:sp>
        <p:nvSpPr>
          <p:cNvPr id="8"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0081C6"/>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descr="GYPSD-Logo.png"/>
          <p:cNvPicPr>
            <a:picLocks noChangeAspect="1"/>
          </p:cNvPicPr>
          <p:nvPr userDrawn="1"/>
        </p:nvPicPr>
        <p:blipFill>
          <a:blip r:embed="rId2"/>
          <a:stretch>
            <a:fillRect/>
          </a:stretch>
        </p:blipFill>
        <p:spPr>
          <a:xfrm>
            <a:off x="466726" y="5947814"/>
            <a:ext cx="2057400" cy="653814"/>
          </a:xfrm>
          <a:prstGeom prst="rect">
            <a:avLst/>
          </a:prstGeom>
        </p:spPr>
      </p:pic>
      <p:sp>
        <p:nvSpPr>
          <p:cNvPr id="14" name="Title 1"/>
          <p:cNvSpPr>
            <a:spLocks noGrp="1"/>
          </p:cNvSpPr>
          <p:nvPr>
            <p:ph type="title"/>
          </p:nvPr>
        </p:nvSpPr>
        <p:spPr>
          <a:xfrm>
            <a:off x="457201" y="428625"/>
            <a:ext cx="8229599" cy="619125"/>
          </a:xfrm>
          <a:prstGeom prst="rect">
            <a:avLst/>
          </a:prstGeom>
        </p:spPr>
        <p:txBody>
          <a:bodyPr/>
          <a:lstStyle>
            <a:lvl1pPr>
              <a:defRPr sz="3000" b="1" i="0" baseline="0">
                <a:solidFill>
                  <a:srgbClr val="0081C6"/>
                </a:solidFill>
                <a:latin typeface="Myriad Pro" pitchFamily="34" charset="0"/>
              </a:defRPr>
            </a:lvl1pPr>
          </a:lstStyle>
          <a:p>
            <a:r>
              <a:rPr lang="en-US" dirty="0" smtClean="0"/>
              <a:t>Click to edit Master title style</a:t>
            </a:r>
            <a:endParaRPr lang="en-US" dirty="0"/>
          </a:p>
        </p:txBody>
      </p:sp>
      <p:sp>
        <p:nvSpPr>
          <p:cNvPr id="19" name="Content Placeholder 2"/>
          <p:cNvSpPr>
            <a:spLocks noGrp="1"/>
          </p:cNvSpPr>
          <p:nvPr>
            <p:ph idx="1" hasCustomPrompt="1"/>
          </p:nvPr>
        </p:nvSpPr>
        <p:spPr>
          <a:xfrm>
            <a:off x="457200" y="1190625"/>
            <a:ext cx="2057400" cy="4600575"/>
          </a:xfrm>
          <a:prstGeom prst="rect">
            <a:avLst/>
          </a:prstGeom>
          <a:noFill/>
          <a:effectLst/>
        </p:spPr>
        <p:txBody>
          <a:bodyPr/>
          <a:lstStyle>
            <a:lvl1pPr marL="228600" indent="-228600">
              <a:buClr>
                <a:srgbClr val="7BC143"/>
              </a:buClr>
              <a:buFontTx/>
              <a:buBlip>
                <a:blip r:embed="rId3"/>
              </a:buBlip>
              <a:defRPr sz="2100" b="1" i="0" baseline="0">
                <a:solidFill>
                  <a:srgbClr val="0081C6"/>
                </a:solidFill>
                <a:latin typeface="Myriad Pro" pitchFamily="34" charset="0"/>
              </a:defRPr>
            </a:lvl1pPr>
            <a:lvl2pPr marL="0" indent="0">
              <a:buClr>
                <a:srgbClr val="7BC143"/>
              </a:buClr>
              <a:buFont typeface="Arial" pitchFamily="34" charset="0"/>
              <a:buNone/>
              <a:defRPr sz="1800" baseline="0">
                <a:latin typeface="Myriad Pro" pitchFamily="34" charset="0"/>
              </a:defRPr>
            </a:lvl2pPr>
            <a:lvl3pPr>
              <a:buFont typeface="Arial" pitchFamily="34" charset="0"/>
              <a:buChar char="•"/>
              <a:defRPr baseline="0">
                <a:latin typeface="Myriad Pro" pitchFamily="34" charset="0"/>
              </a:defRPr>
            </a:lvl3pPr>
            <a:lvl4pPr>
              <a:buFont typeface="Arial" pitchFamily="34" charset="0"/>
              <a:buChar char="•"/>
              <a:defRPr baseline="0">
                <a:latin typeface="Myriad Pro" pitchFamily="34" charset="0"/>
              </a:defRPr>
            </a:lvl4pPr>
            <a:lvl5pPr>
              <a:buFont typeface="Arial" pitchFamily="34" charset="0"/>
              <a:buChar char="•"/>
              <a:defRPr/>
            </a:lvl5pPr>
          </a:lstStyle>
          <a:p>
            <a:pPr lvl="0"/>
            <a:r>
              <a:rPr lang="en-US" dirty="0" smtClean="0"/>
              <a:t>Click to edit</a:t>
            </a:r>
            <a:br>
              <a:rPr lang="en-US" dirty="0" smtClean="0"/>
            </a:br>
            <a:r>
              <a:rPr lang="en-US" dirty="0" smtClean="0"/>
              <a:t>Master text styles</a:t>
            </a:r>
          </a:p>
        </p:txBody>
      </p:sp>
      <p:sp>
        <p:nvSpPr>
          <p:cNvPr id="20" name="Content Placeholder 2"/>
          <p:cNvSpPr>
            <a:spLocks noGrp="1"/>
          </p:cNvSpPr>
          <p:nvPr>
            <p:ph idx="14"/>
          </p:nvPr>
        </p:nvSpPr>
        <p:spPr>
          <a:xfrm>
            <a:off x="2781300" y="1190626"/>
            <a:ext cx="5905500" cy="4600574"/>
          </a:xfrm>
          <a:prstGeom prst="rect">
            <a:avLst/>
          </a:prstGeom>
          <a:noFill/>
          <a:effectLst/>
        </p:spPr>
        <p:txBody>
          <a:bodyPr/>
          <a:lstStyle>
            <a:lvl1pPr marL="0" indent="0">
              <a:buClr>
                <a:srgbClr val="0081C6"/>
              </a:buClr>
              <a:buSzPct val="75000"/>
              <a:buFontTx/>
              <a:buNone/>
              <a:defRPr sz="2400" b="1" i="0" baseline="0">
                <a:solidFill>
                  <a:srgbClr val="7BC143"/>
                </a:solidFill>
                <a:latin typeface="Adobe Garamond Pro" pitchFamily="18" charset="0"/>
              </a:defRPr>
            </a:lvl1pPr>
            <a:lvl2pPr marL="640080" indent="-228600">
              <a:buClr>
                <a:schemeClr val="tx1"/>
              </a:buClr>
              <a:buSzPct val="75000"/>
              <a:buFontTx/>
              <a:buBlip>
                <a:blip r:embed="rId3"/>
              </a:buBlip>
              <a:defRPr sz="2000" baseline="0">
                <a:solidFill>
                  <a:srgbClr val="0081C6"/>
                </a:solidFill>
                <a:latin typeface="Adobe Garamond Pro" pitchFamily="18" charset="0"/>
              </a:defRPr>
            </a:lvl2pPr>
            <a:lvl3pPr marL="914400" indent="-201168">
              <a:buClr>
                <a:srgbClr val="0081C6"/>
              </a:buClr>
              <a:buSzPct val="75000"/>
              <a:buFont typeface="Arial" pitchFamily="34" charset="0"/>
              <a:buChar char="•"/>
              <a:defRPr sz="1600" baseline="0">
                <a:solidFill>
                  <a:srgbClr val="0081C6"/>
                </a:solidFill>
                <a:latin typeface="Adobe Garamond Pro" pitchFamily="18" charset="0"/>
              </a:defRPr>
            </a:lvl3pPr>
            <a:lvl4pPr marL="1143000" indent="-201168">
              <a:buClr>
                <a:srgbClr val="7BC143"/>
              </a:buClr>
              <a:buSzPct val="75000"/>
              <a:buFont typeface="Arial" pitchFamily="34" charset="0"/>
              <a:buChar char="•"/>
              <a:defRPr sz="1200" baseline="0">
                <a:solidFill>
                  <a:srgbClr val="7BC143"/>
                </a:solidFill>
                <a:latin typeface="Adobe Garamond Pro" pitchFamily="18" charset="0"/>
              </a:defRPr>
            </a:lvl4pPr>
            <a:lvl5pPr marL="1325880" indent="-182880">
              <a:buClr>
                <a:schemeClr val="tx1"/>
              </a:buClr>
              <a:buSzPct val="75000"/>
              <a:buFont typeface="Arial" pitchFamily="34" charset="0"/>
              <a:buChar cha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0081C6"/>
                </a:solidFill>
                <a:latin typeface="Adobe Garamond Pro" pitchFamily="18" charset="0"/>
              </a:defRPr>
            </a:lvl1pPr>
          </a:lstStyle>
          <a:p>
            <a:endParaRPr lang="en-US" dirty="0"/>
          </a:p>
        </p:txBody>
      </p:sp>
      <p:sp>
        <p:nvSpPr>
          <p:cNvPr id="11"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0081C6"/>
                </a:solidFill>
                <a:latin typeface="Adobe Garamond Pro" pitchFamily="18" charset="0"/>
              </a:defRPr>
            </a:lvl1pPr>
          </a:lstStyle>
          <a:p>
            <a:r>
              <a:rPr lang="en-US" dirty="0" smtClean="0"/>
              <a:t>GYPSD Footer</a:t>
            </a:r>
            <a:endParaRPr lang="en-US" dirty="0"/>
          </a:p>
        </p:txBody>
      </p:sp>
      <p:sp>
        <p:nvSpPr>
          <p:cNvPr id="12"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0081C6"/>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fade">
                                      <p:cBhvr>
                                        <p:cTn id="11" dur="500"/>
                                        <p:tgtEl>
                                          <p:spTgt spid="2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fade">
                                      <p:cBhvr>
                                        <p:cTn id="16" dur="500"/>
                                        <p:tgtEl>
                                          <p:spTgt spid="2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Effect transition="in" filter="fade">
                                      <p:cBhvr>
                                        <p:cTn id="21"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utoUpdateAnimBg="0">
        <p:tmplLst>
          <p:tmpl>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2">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347882" y="1143000"/>
            <a:ext cx="3462118" cy="3786981"/>
          </a:xfrm>
          <a:prstGeom prst="rect">
            <a:avLst/>
          </a:prstGeom>
          <a:effectLst/>
        </p:spPr>
        <p:txBody>
          <a:bodyPr/>
          <a:lstStyle>
            <a:lvl1pPr algn="l">
              <a:defRPr sz="4000" b="1" i="0" baseline="0">
                <a:solidFill>
                  <a:srgbClr val="0081C6"/>
                </a:solidFill>
                <a:latin typeface="Adobe Garamond Pro" pitchFamily="18" charset="0"/>
              </a:defRPr>
            </a:lvl1pPr>
          </a:lstStyle>
          <a:p>
            <a:endParaRPr lang="en-US" dirty="0"/>
          </a:p>
        </p:txBody>
      </p:sp>
      <p:pic>
        <p:nvPicPr>
          <p:cNvPr id="10" name="Picture 9" descr="GYPSD-Logo.png"/>
          <p:cNvPicPr>
            <a:picLocks noChangeAspect="1"/>
          </p:cNvPicPr>
          <p:nvPr userDrawn="1"/>
        </p:nvPicPr>
        <p:blipFill>
          <a:blip r:embed="rId2"/>
          <a:stretch>
            <a:fillRect/>
          </a:stretch>
        </p:blipFill>
        <p:spPr>
          <a:xfrm>
            <a:off x="466726" y="5947814"/>
            <a:ext cx="2057400" cy="653814"/>
          </a:xfrm>
          <a:prstGeom prst="rect">
            <a:avLst/>
          </a:prstGeom>
        </p:spPr>
      </p:pic>
      <p:sp>
        <p:nvSpPr>
          <p:cNvPr id="9"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0081C6"/>
                </a:solidFill>
                <a:latin typeface="Adobe Garamond Pro" pitchFamily="18" charset="0"/>
              </a:defRPr>
            </a:lvl1pPr>
          </a:lstStyle>
          <a:p>
            <a:endParaRPr lang="en-US" dirty="0"/>
          </a:p>
        </p:txBody>
      </p:sp>
      <p:sp>
        <p:nvSpPr>
          <p:cNvPr id="11"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0081C6"/>
                </a:solidFill>
                <a:latin typeface="Adobe Garamond Pro" pitchFamily="18" charset="0"/>
              </a:defRPr>
            </a:lvl1pPr>
          </a:lstStyle>
          <a:p>
            <a:r>
              <a:rPr lang="en-US" dirty="0" smtClean="0"/>
              <a:t>GYPSD Footer</a:t>
            </a:r>
            <a:endParaRPr lang="en-US" dirty="0"/>
          </a:p>
        </p:txBody>
      </p:sp>
      <p:sp>
        <p:nvSpPr>
          <p:cNvPr id="12"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0081C6"/>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523875"/>
            <a:ext cx="8229600" cy="808038"/>
          </a:xfrm>
          <a:prstGeom prst="rect">
            <a:avLst/>
          </a:prstGeom>
        </p:spPr>
        <p:txBody>
          <a:bodyPr/>
          <a:lstStyle>
            <a:lvl1pPr>
              <a:defRPr sz="4000" b="1" i="0" baseline="0">
                <a:solidFill>
                  <a:schemeClr val="bg1"/>
                </a:solidFill>
                <a:latin typeface="Myriad Pro"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504951"/>
            <a:ext cx="8229600" cy="4286249"/>
          </a:xfrm>
          <a:prstGeom prst="rect">
            <a:avLst/>
          </a:prstGeom>
          <a:solidFill>
            <a:schemeClr val="bg1"/>
          </a:solidFill>
          <a:effectLst>
            <a:innerShdw blurRad="114300">
              <a:srgbClr val="0081C6"/>
            </a:innerShdw>
          </a:effectLst>
        </p:spPr>
        <p:txBody>
          <a:bodyPr/>
          <a:lstStyle>
            <a:lvl1pPr marL="0" indent="0">
              <a:buClr>
                <a:srgbClr val="0081C6"/>
              </a:buClr>
              <a:buSzPct val="75000"/>
              <a:buFontTx/>
              <a:buNone/>
              <a:defRPr sz="2800" b="1" i="0" baseline="0">
                <a:solidFill>
                  <a:srgbClr val="0081C6"/>
                </a:solidFill>
                <a:latin typeface="Adobe Garamond Pro" pitchFamily="18" charset="0"/>
              </a:defRPr>
            </a:lvl1pPr>
            <a:lvl2pPr marL="640080" indent="-228600">
              <a:buClr>
                <a:schemeClr val="tx1"/>
              </a:buClr>
              <a:buSzPct val="75000"/>
              <a:buFontTx/>
              <a:buBlip>
                <a:blip r:embed="rId2"/>
              </a:buBlip>
              <a:defRPr sz="2400" baseline="0">
                <a:solidFill>
                  <a:srgbClr val="0081C6"/>
                </a:solidFill>
                <a:latin typeface="Adobe Garamond Pro" pitchFamily="18" charset="0"/>
              </a:defRPr>
            </a:lvl2pPr>
            <a:lvl3pPr marL="914400" indent="-201168">
              <a:buClr>
                <a:srgbClr val="0081C6"/>
              </a:buClr>
              <a:buSzPct val="75000"/>
              <a:buFont typeface="Arial" pitchFamily="34" charset="0"/>
              <a:buChar char="•"/>
              <a:defRPr sz="2000" baseline="0">
                <a:solidFill>
                  <a:srgbClr val="0081C6"/>
                </a:solidFill>
                <a:latin typeface="Adobe Garamond Pro" pitchFamily="18" charset="0"/>
              </a:defRPr>
            </a:lvl3pPr>
            <a:lvl4pPr marL="1143000" indent="-201168">
              <a:buClr>
                <a:srgbClr val="7BC143"/>
              </a:buClr>
              <a:buSzPct val="75000"/>
              <a:buFont typeface="Arial" pitchFamily="34" charset="0"/>
              <a:buChar char="•"/>
              <a:defRPr sz="1600" baseline="0">
                <a:solidFill>
                  <a:srgbClr val="7BC143"/>
                </a:solidFill>
                <a:latin typeface="Adobe Garamond Pro" pitchFamily="18" charset="0"/>
              </a:defRPr>
            </a:lvl4pPr>
            <a:lvl5pPr marL="1325880" indent="-182880">
              <a:buClr>
                <a:schemeClr val="tx1"/>
              </a:buClr>
              <a:buSzPct val="75000"/>
              <a:buFont typeface="Arial" pitchFamily="34" charset="0"/>
              <a:buChar cha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FFFFFF"/>
                </a:solidFill>
                <a:latin typeface="Adobe Garamond Pro" pitchFamily="18" charset="0"/>
              </a:defRPr>
            </a:lvl1pPr>
          </a:lstStyle>
          <a:p>
            <a:endParaRPr lang="en-US" dirty="0"/>
          </a:p>
        </p:txBody>
      </p:sp>
      <p:sp>
        <p:nvSpPr>
          <p:cNvPr id="9"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FFFFFF"/>
                </a:solidFill>
                <a:latin typeface="Adobe Garamond Pro" pitchFamily="18" charset="0"/>
              </a:defRPr>
            </a:lvl1pPr>
          </a:lstStyle>
          <a:p>
            <a:r>
              <a:rPr lang="en-US" dirty="0" smtClean="0"/>
              <a:t>GYPSD Footer</a:t>
            </a:r>
            <a:endParaRPr lang="en-US" dirty="0"/>
          </a:p>
        </p:txBody>
      </p:sp>
      <p:sp>
        <p:nvSpPr>
          <p:cNvPr id="10"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FFFFFF"/>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tmplLst>
          <p:tmpl>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2">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GYPSD-Logo-White.png"/>
          <p:cNvPicPr>
            <a:picLocks noChangeAspect="1"/>
          </p:cNvPicPr>
          <p:nvPr userDrawn="1"/>
        </p:nvPicPr>
        <p:blipFill>
          <a:blip r:embed="rId2"/>
          <a:stretch>
            <a:fillRect/>
          </a:stretch>
        </p:blipFill>
        <p:spPr>
          <a:xfrm>
            <a:off x="447676" y="5926221"/>
            <a:ext cx="2066924" cy="655554"/>
          </a:xfrm>
          <a:prstGeom prst="rect">
            <a:avLst/>
          </a:prstGeom>
        </p:spPr>
      </p:pic>
      <p:sp>
        <p:nvSpPr>
          <p:cNvPr id="7" name="Title 1"/>
          <p:cNvSpPr>
            <a:spLocks noGrp="1"/>
          </p:cNvSpPr>
          <p:nvPr>
            <p:ph type="title"/>
          </p:nvPr>
        </p:nvSpPr>
        <p:spPr>
          <a:xfrm>
            <a:off x="447676" y="428625"/>
            <a:ext cx="8239124" cy="619125"/>
          </a:xfrm>
          <a:prstGeom prst="rect">
            <a:avLst/>
          </a:prstGeom>
        </p:spPr>
        <p:txBody>
          <a:bodyPr/>
          <a:lstStyle>
            <a:lvl1pPr>
              <a:defRPr sz="3000" b="1" i="0" baseline="0">
                <a:solidFill>
                  <a:schemeClr val="bg1"/>
                </a:solidFill>
                <a:latin typeface="Adobe Garamond Pro" pitchFamily="18" charset="0"/>
              </a:defRPr>
            </a:lvl1pPr>
          </a:lstStyle>
          <a:p>
            <a:r>
              <a:rPr lang="en-US" dirty="0" smtClean="0"/>
              <a:t>Click to edit Master title style</a:t>
            </a:r>
            <a:endParaRPr lang="en-US" dirty="0"/>
          </a:p>
        </p:txBody>
      </p:sp>
      <p:sp>
        <p:nvSpPr>
          <p:cNvPr id="10" name="Content Placeholder 2"/>
          <p:cNvSpPr>
            <a:spLocks noGrp="1"/>
          </p:cNvSpPr>
          <p:nvPr>
            <p:ph idx="1" hasCustomPrompt="1"/>
          </p:nvPr>
        </p:nvSpPr>
        <p:spPr>
          <a:xfrm>
            <a:off x="457200" y="1190625"/>
            <a:ext cx="2057400" cy="4600575"/>
          </a:xfrm>
          <a:prstGeom prst="rect">
            <a:avLst/>
          </a:prstGeom>
          <a:solidFill>
            <a:schemeClr val="bg1"/>
          </a:solidFill>
          <a:effectLst>
            <a:innerShdw blurRad="114300">
              <a:srgbClr val="0081C6"/>
            </a:innerShdw>
          </a:effectLst>
        </p:spPr>
        <p:txBody>
          <a:bodyPr/>
          <a:lstStyle>
            <a:lvl1pPr marL="228600" indent="-228600">
              <a:buClr>
                <a:srgbClr val="7BC143"/>
              </a:buClr>
              <a:buFontTx/>
              <a:buBlip>
                <a:blip r:embed="rId3"/>
              </a:buBlip>
              <a:defRPr sz="2100" b="1" i="0" baseline="0">
                <a:solidFill>
                  <a:srgbClr val="0081C6"/>
                </a:solidFill>
                <a:latin typeface="Myriad Pro" pitchFamily="34" charset="0"/>
              </a:defRPr>
            </a:lvl1pPr>
            <a:lvl2pPr marL="0" indent="0">
              <a:buClr>
                <a:srgbClr val="7BC143"/>
              </a:buClr>
              <a:buFont typeface="Arial" pitchFamily="34" charset="0"/>
              <a:buNone/>
              <a:defRPr sz="1800" baseline="0">
                <a:latin typeface="Myriad Pro" pitchFamily="34" charset="0"/>
              </a:defRPr>
            </a:lvl2pPr>
            <a:lvl3pPr>
              <a:buFont typeface="Arial" pitchFamily="34" charset="0"/>
              <a:buChar char="•"/>
              <a:defRPr baseline="0">
                <a:latin typeface="Myriad Pro" pitchFamily="34" charset="0"/>
              </a:defRPr>
            </a:lvl3pPr>
            <a:lvl4pPr>
              <a:buFont typeface="Arial" pitchFamily="34" charset="0"/>
              <a:buChar char="•"/>
              <a:defRPr baseline="0">
                <a:latin typeface="Myriad Pro" pitchFamily="34" charset="0"/>
              </a:defRPr>
            </a:lvl4pPr>
            <a:lvl5pPr>
              <a:buFont typeface="Arial" pitchFamily="34" charset="0"/>
              <a:buChar char="•"/>
              <a:defRPr/>
            </a:lvl5pPr>
          </a:lstStyle>
          <a:p>
            <a:pPr lvl="0"/>
            <a:r>
              <a:rPr lang="en-US" dirty="0" smtClean="0"/>
              <a:t>Click to edit</a:t>
            </a:r>
            <a:br>
              <a:rPr lang="en-US" dirty="0" smtClean="0"/>
            </a:br>
            <a:r>
              <a:rPr lang="en-US" dirty="0" smtClean="0"/>
              <a:t>Master text styles</a:t>
            </a:r>
          </a:p>
        </p:txBody>
      </p:sp>
      <p:sp>
        <p:nvSpPr>
          <p:cNvPr id="11" name="Content Placeholder 2"/>
          <p:cNvSpPr>
            <a:spLocks noGrp="1"/>
          </p:cNvSpPr>
          <p:nvPr>
            <p:ph idx="14"/>
          </p:nvPr>
        </p:nvSpPr>
        <p:spPr>
          <a:xfrm>
            <a:off x="2781300" y="1190626"/>
            <a:ext cx="5905500" cy="4600574"/>
          </a:xfrm>
          <a:prstGeom prst="rect">
            <a:avLst/>
          </a:prstGeom>
          <a:solidFill>
            <a:schemeClr val="bg1"/>
          </a:solidFill>
          <a:effectLst>
            <a:innerShdw blurRad="114300">
              <a:srgbClr val="0081C6"/>
            </a:innerShdw>
          </a:effectLst>
        </p:spPr>
        <p:txBody>
          <a:bodyPr/>
          <a:lstStyle>
            <a:lvl1pPr marL="0" indent="0">
              <a:buClr>
                <a:srgbClr val="0081C6"/>
              </a:buClr>
              <a:buSzPct val="75000"/>
              <a:buFontTx/>
              <a:buNone/>
              <a:defRPr sz="2400" b="1" i="0" baseline="0">
                <a:solidFill>
                  <a:srgbClr val="0081C6"/>
                </a:solidFill>
                <a:latin typeface="Adobe Garamond Pro" pitchFamily="18" charset="0"/>
              </a:defRPr>
            </a:lvl1pPr>
            <a:lvl2pPr marL="640080" indent="-228600">
              <a:buClr>
                <a:schemeClr val="tx1"/>
              </a:buClr>
              <a:buSzPct val="75000"/>
              <a:buFontTx/>
              <a:buBlip>
                <a:blip r:embed="rId3"/>
              </a:buBlip>
              <a:defRPr sz="2000" baseline="0">
                <a:solidFill>
                  <a:srgbClr val="0081C6"/>
                </a:solidFill>
                <a:latin typeface="Adobe Garamond Pro" pitchFamily="18" charset="0"/>
              </a:defRPr>
            </a:lvl2pPr>
            <a:lvl3pPr marL="914400" indent="-201168">
              <a:buClr>
                <a:srgbClr val="0081C6"/>
              </a:buClr>
              <a:buSzPct val="75000"/>
              <a:buFont typeface="Arial" pitchFamily="34" charset="0"/>
              <a:buChar char="•"/>
              <a:defRPr sz="1600" baseline="0">
                <a:solidFill>
                  <a:srgbClr val="0081C6"/>
                </a:solidFill>
                <a:latin typeface="Adobe Garamond Pro" pitchFamily="18" charset="0"/>
              </a:defRPr>
            </a:lvl3pPr>
            <a:lvl4pPr marL="1143000" indent="-201168">
              <a:buClr>
                <a:srgbClr val="7BC143"/>
              </a:buClr>
              <a:buSzPct val="75000"/>
              <a:buFont typeface="Arial" pitchFamily="34" charset="0"/>
              <a:buChar char="•"/>
              <a:defRPr sz="1200" baseline="0">
                <a:solidFill>
                  <a:srgbClr val="7BC143"/>
                </a:solidFill>
                <a:latin typeface="Adobe Garamond Pro" pitchFamily="18" charset="0"/>
              </a:defRPr>
            </a:lvl4pPr>
            <a:lvl5pPr marL="1325880" indent="-182880">
              <a:buClr>
                <a:schemeClr val="tx1"/>
              </a:buClr>
              <a:buSzPct val="75000"/>
              <a:buFont typeface="Arial" pitchFamily="34" charset="0"/>
              <a:buChar cha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FFFFFF"/>
                </a:solidFill>
                <a:latin typeface="Adobe Garamond Pro" pitchFamily="18" charset="0"/>
              </a:defRPr>
            </a:lvl1pPr>
          </a:lstStyle>
          <a:p>
            <a:endParaRPr lang="en-US" dirty="0"/>
          </a:p>
        </p:txBody>
      </p:sp>
      <p:sp>
        <p:nvSpPr>
          <p:cNvPr id="12"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FFFFFF"/>
                </a:solidFill>
                <a:latin typeface="Adobe Garamond Pro" pitchFamily="18" charset="0"/>
              </a:defRPr>
            </a:lvl1pPr>
          </a:lstStyle>
          <a:p>
            <a:r>
              <a:rPr lang="en-US" dirty="0" smtClean="0"/>
              <a:t>GYPSD Footer</a:t>
            </a:r>
            <a:endParaRPr lang="en-US" dirty="0"/>
          </a:p>
        </p:txBody>
      </p:sp>
      <p:sp>
        <p:nvSpPr>
          <p:cNvPr id="13"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FFFFFF"/>
                </a:solidFill>
                <a:latin typeface="Myriad Pro" pitchFamily="34" charset="0"/>
              </a:defRPr>
            </a:lvl1pPr>
          </a:lstStyle>
          <a:p>
            <a:fld id="{3C77EA4B-EFDD-40B3-B7B9-8AEE1EF0767D}"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tmplLst>
          <p:tmpl>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2">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1.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YPSD-Logo.png"/>
          <p:cNvPicPr>
            <a:picLocks noChangeAspect="1"/>
          </p:cNvPicPr>
          <p:nvPr userDrawn="1"/>
        </p:nvPicPr>
        <p:blipFill>
          <a:blip r:embed="rId3"/>
          <a:stretch>
            <a:fillRect/>
          </a:stretch>
        </p:blipFill>
        <p:spPr>
          <a:xfrm>
            <a:off x="2028825" y="2057400"/>
            <a:ext cx="5334450" cy="1695215"/>
          </a:xfrm>
          <a:prstGeom prst="rect">
            <a:avLst/>
          </a:prstGeom>
        </p:spPr>
      </p:pic>
      <p:pic>
        <p:nvPicPr>
          <p:cNvPr id="3" name="Picture 2" descr="GYPSD-Tag.png"/>
          <p:cNvPicPr>
            <a:picLocks noChangeAspect="1"/>
          </p:cNvPicPr>
          <p:nvPr userDrawn="1"/>
        </p:nvPicPr>
        <p:blipFill>
          <a:blip r:embed="rId4"/>
          <a:stretch>
            <a:fillRect/>
          </a:stretch>
        </p:blipFill>
        <p:spPr>
          <a:xfrm>
            <a:off x="3479817" y="5722670"/>
            <a:ext cx="2703270" cy="402359"/>
          </a:xfrm>
          <a:prstGeom prst="rect">
            <a:avLst/>
          </a:prstGeom>
        </p:spPr>
      </p:pic>
    </p:spTree>
  </p:cSld>
  <p:clrMap bg1="lt1" tx1="dk1" bg2="lt2" tx2="dk2" accent1="accent1" accent2="accent2" accent3="accent3" accent4="accent4" accent5="accent5" accent6="accent6" hlink="hlink" folHlink="folHlink"/>
  <p:sldLayoutIdLst>
    <p:sldLayoutId id="214748376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pring.png"/>
          <p:cNvPicPr>
            <a:picLocks noChangeAspect="1"/>
          </p:cNvPicPr>
          <p:nvPr userDrawn="1"/>
        </p:nvPicPr>
        <p:blipFill>
          <a:blip r:embed="rId4"/>
          <a:stretch>
            <a:fillRect/>
          </a:stretch>
        </p:blipFill>
        <p:spPr>
          <a:xfrm>
            <a:off x="-1266826" y="-1276350"/>
            <a:ext cx="5793650" cy="8273508"/>
          </a:xfrm>
          <a:prstGeom prst="rect">
            <a:avLst/>
          </a:prstGeom>
        </p:spPr>
      </p:pic>
      <p:pic>
        <p:nvPicPr>
          <p:cNvPr id="6" name="Picture 5" descr="GYPSD-Tag.png"/>
          <p:cNvPicPr>
            <a:picLocks noChangeAspect="1"/>
          </p:cNvPicPr>
          <p:nvPr userDrawn="1"/>
        </p:nvPicPr>
        <p:blipFill>
          <a:blip r:embed="rId5"/>
          <a:stretch>
            <a:fillRect/>
          </a:stretch>
        </p:blipFill>
        <p:spPr>
          <a:xfrm>
            <a:off x="6989987" y="6238559"/>
            <a:ext cx="1748985" cy="260322"/>
          </a:xfrm>
          <a:prstGeom prst="rect">
            <a:avLst/>
          </a:prstGeom>
        </p:spPr>
      </p:pic>
      <p:sp>
        <p:nvSpPr>
          <p:cNvPr id="8"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0081C6"/>
                </a:solidFill>
                <a:latin typeface="Adobe Garamond Pro" pitchFamily="18" charset="0"/>
              </a:defRPr>
            </a:lvl1pPr>
          </a:lstStyle>
          <a:p>
            <a:endParaRPr lang="en-US" dirty="0"/>
          </a:p>
        </p:txBody>
      </p:sp>
      <p:sp>
        <p:nvSpPr>
          <p:cNvPr id="12"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0081C6"/>
                </a:solidFill>
                <a:latin typeface="Adobe Garamond Pro" pitchFamily="18" charset="0"/>
              </a:defRPr>
            </a:lvl1pPr>
          </a:lstStyle>
          <a:p>
            <a:r>
              <a:rPr lang="en-US" dirty="0" smtClean="0"/>
              <a:t>GYPSD Footer</a:t>
            </a:r>
            <a:endParaRPr lang="en-US" dirty="0"/>
          </a:p>
        </p:txBody>
      </p:sp>
      <p:sp>
        <p:nvSpPr>
          <p:cNvPr id="13"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0081C6"/>
                </a:solidFill>
                <a:latin typeface="Myriad Pro" pitchFamily="34" charset="0"/>
              </a:defRPr>
            </a:lvl1pPr>
          </a:lstStyle>
          <a:p>
            <a:fld id="{3C77EA4B-EFDD-40B3-B7B9-8AEE1EF076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pring.png"/>
          <p:cNvPicPr>
            <a:picLocks noChangeAspect="1"/>
          </p:cNvPicPr>
          <p:nvPr userDrawn="1"/>
        </p:nvPicPr>
        <p:blipFill>
          <a:blip r:embed="rId3"/>
          <a:stretch>
            <a:fillRect/>
          </a:stretch>
        </p:blipFill>
        <p:spPr>
          <a:xfrm>
            <a:off x="-1266826" y="-1276350"/>
            <a:ext cx="5793650" cy="8273508"/>
          </a:xfrm>
          <a:prstGeom prst="rect">
            <a:avLst/>
          </a:prstGeom>
        </p:spPr>
      </p:pic>
      <p:sp>
        <p:nvSpPr>
          <p:cNvPr id="6" name="Title 1"/>
          <p:cNvSpPr txBox="1">
            <a:spLocks/>
          </p:cNvSpPr>
          <p:nvPr userDrawn="1"/>
        </p:nvSpPr>
        <p:spPr>
          <a:xfrm>
            <a:off x="1590675" y="2686050"/>
            <a:ext cx="7096125" cy="808038"/>
          </a:xfrm>
          <a:prstGeom prst="rect">
            <a:avLst/>
          </a:prstGeom>
        </p:spPr>
        <p:txBody>
          <a:bodyPr/>
          <a:lstStyle>
            <a:lvl1pPr>
              <a:defRPr sz="4000" b="1" i="0" baseline="0">
                <a:solidFill>
                  <a:srgbClr val="0081C6"/>
                </a:solidFill>
                <a:latin typeface="Myriad Pro"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81C6"/>
                </a:solidFill>
                <a:effectLst/>
                <a:uLnTx/>
                <a:uFillTx/>
                <a:latin typeface="Myriad Pro" pitchFamily="34" charset="0"/>
                <a:ea typeface="+mj-ea"/>
                <a:cs typeface="+mj-cs"/>
              </a:rPr>
              <a:t>Click to edit Master title style</a:t>
            </a:r>
            <a:endParaRPr kumimoji="0" lang="en-US" sz="4000" b="1" i="0" u="none" strike="noStrike" kern="1200" cap="none" spc="0" normalizeH="0" baseline="0" noProof="0" dirty="0">
              <a:ln>
                <a:noFill/>
              </a:ln>
              <a:solidFill>
                <a:srgbClr val="0081C6"/>
              </a:solidFill>
              <a:effectLst/>
              <a:uLnTx/>
              <a:uFillTx/>
              <a:latin typeface="Myriad Pro" pitchFamily="34" charset="0"/>
              <a:ea typeface="+mj-ea"/>
              <a:cs typeface="+mj-cs"/>
            </a:endParaRPr>
          </a:p>
        </p:txBody>
      </p:sp>
      <p:pic>
        <p:nvPicPr>
          <p:cNvPr id="4" name="Picture 3" descr="GYPSD-Tag.png"/>
          <p:cNvPicPr>
            <a:picLocks noChangeAspect="1"/>
          </p:cNvPicPr>
          <p:nvPr userDrawn="1"/>
        </p:nvPicPr>
        <p:blipFill>
          <a:blip r:embed="rId4"/>
          <a:stretch>
            <a:fillRect/>
          </a:stretch>
        </p:blipFill>
        <p:spPr>
          <a:xfrm>
            <a:off x="3479817" y="5722670"/>
            <a:ext cx="2703270" cy="402359"/>
          </a:xfrm>
          <a:prstGeom prst="rect">
            <a:avLst/>
          </a:prstGeom>
        </p:spPr>
      </p:pic>
    </p:spTree>
  </p:cSld>
  <p:clrMap bg1="lt1" tx1="dk1" bg2="lt2" tx2="dk2" accent1="accent1" accent2="accent2" accent3="accent3" accent4="accent4" accent5="accent5" accent6="accent6" hlink="hlink" folHlink="folHlink"/>
  <p:sldLayoutIdLst>
    <p:sldLayoutId id="214748377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GYPSD-Logo.png"/>
          <p:cNvPicPr>
            <a:picLocks noChangeAspect="1"/>
          </p:cNvPicPr>
          <p:nvPr userDrawn="1"/>
        </p:nvPicPr>
        <p:blipFill>
          <a:blip r:embed="rId4"/>
          <a:stretch>
            <a:fillRect/>
          </a:stretch>
        </p:blipFill>
        <p:spPr>
          <a:xfrm>
            <a:off x="457201" y="5947814"/>
            <a:ext cx="2057400" cy="653814"/>
          </a:xfrm>
          <a:prstGeom prst="rect">
            <a:avLst/>
          </a:prstGeom>
        </p:spPr>
      </p:pic>
      <p:pic>
        <p:nvPicPr>
          <p:cNvPr id="7" name="Picture 6" descr="GYPSD-Tag.png"/>
          <p:cNvPicPr>
            <a:picLocks noChangeAspect="1"/>
          </p:cNvPicPr>
          <p:nvPr userDrawn="1"/>
        </p:nvPicPr>
        <p:blipFill>
          <a:blip r:embed="rId5"/>
          <a:stretch>
            <a:fillRect/>
          </a:stretch>
        </p:blipFill>
        <p:spPr>
          <a:xfrm>
            <a:off x="6989987" y="6238559"/>
            <a:ext cx="1748985" cy="260322"/>
          </a:xfrm>
          <a:prstGeom prst="rect">
            <a:avLst/>
          </a:prstGeom>
        </p:spPr>
      </p:pic>
      <p:sp>
        <p:nvSpPr>
          <p:cNvPr id="8"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0081C6"/>
                </a:solidFill>
                <a:latin typeface="Adobe Garamond Pro" pitchFamily="18" charset="0"/>
              </a:defRPr>
            </a:lvl1pPr>
          </a:lstStyle>
          <a:p>
            <a:endParaRPr lang="en-US" dirty="0"/>
          </a:p>
        </p:txBody>
      </p:sp>
      <p:sp>
        <p:nvSpPr>
          <p:cNvPr id="9"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0081C6"/>
                </a:solidFill>
                <a:latin typeface="Adobe Garamond Pro" pitchFamily="18" charset="0"/>
              </a:defRPr>
            </a:lvl1pPr>
          </a:lstStyle>
          <a:p>
            <a:r>
              <a:rPr lang="en-US" dirty="0" smtClean="0"/>
              <a:t>GYPSD Footer</a:t>
            </a:r>
            <a:endParaRPr lang="en-US" dirty="0"/>
          </a:p>
        </p:txBody>
      </p:sp>
      <p:sp>
        <p:nvSpPr>
          <p:cNvPr id="10"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0081C6"/>
                </a:solidFill>
                <a:latin typeface="Myriad Pro" pitchFamily="34" charset="0"/>
              </a:defRPr>
            </a:lvl1pPr>
          </a:lstStyle>
          <a:p>
            <a:fld id="{3C77EA4B-EFDD-40B3-B7B9-8AEE1EF076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Content Placeholder 5" descr="GYPSD-footer-2.png"/>
          <p:cNvPicPr>
            <a:picLocks noChangeAspect="1"/>
          </p:cNvPicPr>
          <p:nvPr userDrawn="1"/>
        </p:nvPicPr>
        <p:blipFill>
          <a:blip r:embed="rId5"/>
          <a:srcRect t="-33208" b="-33208"/>
          <a:stretch>
            <a:fillRect/>
          </a:stretch>
        </p:blipFill>
        <p:spPr>
          <a:xfrm>
            <a:off x="0" y="2865730"/>
            <a:ext cx="9160000" cy="5069101"/>
          </a:xfrm>
          <a:prstGeom prst="rect">
            <a:avLst/>
          </a:prstGeom>
        </p:spPr>
      </p:pic>
      <p:pic>
        <p:nvPicPr>
          <p:cNvPr id="6" name="Picture 5" descr="GYPSD-Tag.png"/>
          <p:cNvPicPr>
            <a:picLocks noChangeAspect="1"/>
          </p:cNvPicPr>
          <p:nvPr userDrawn="1"/>
        </p:nvPicPr>
        <p:blipFill>
          <a:blip r:embed="rId6"/>
          <a:stretch>
            <a:fillRect/>
          </a:stretch>
        </p:blipFill>
        <p:spPr>
          <a:xfrm>
            <a:off x="6989987" y="6238559"/>
            <a:ext cx="1748985" cy="260322"/>
          </a:xfrm>
          <a:prstGeom prst="rect">
            <a:avLst/>
          </a:prstGeom>
        </p:spPr>
      </p:pic>
      <p:sp>
        <p:nvSpPr>
          <p:cNvPr id="10"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0081C6"/>
                </a:solidFill>
                <a:latin typeface="Adobe Garamond Pro" pitchFamily="18" charset="0"/>
              </a:defRPr>
            </a:lvl1pPr>
          </a:lstStyle>
          <a:p>
            <a:endParaRPr lang="en-US" dirty="0"/>
          </a:p>
        </p:txBody>
      </p:sp>
      <p:sp>
        <p:nvSpPr>
          <p:cNvPr id="11"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0081C6"/>
                </a:solidFill>
                <a:latin typeface="Adobe Garamond Pro" pitchFamily="18" charset="0"/>
              </a:defRPr>
            </a:lvl1pPr>
          </a:lstStyle>
          <a:p>
            <a:r>
              <a:rPr lang="en-US" dirty="0" smtClean="0"/>
              <a:t>GYPSD Footer</a:t>
            </a:r>
            <a:endParaRPr lang="en-US" dirty="0"/>
          </a:p>
        </p:txBody>
      </p:sp>
      <p:sp>
        <p:nvSpPr>
          <p:cNvPr id="12"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0081C6"/>
                </a:solidFill>
                <a:latin typeface="Myriad Pro" pitchFamily="34" charset="0"/>
              </a:defRPr>
            </a:lvl1pPr>
          </a:lstStyle>
          <a:p>
            <a:fld id="{3C77EA4B-EFDD-40B3-B7B9-8AEE1EF076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5" r:id="rId1"/>
    <p:sldLayoutId id="2147483787" r:id="rId2"/>
    <p:sldLayoutId id="2147483788"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81C6"/>
        </a:solidFill>
        <a:effectLst/>
      </p:bgPr>
    </p:bg>
    <p:spTree>
      <p:nvGrpSpPr>
        <p:cNvPr id="1" name=""/>
        <p:cNvGrpSpPr/>
        <p:nvPr/>
      </p:nvGrpSpPr>
      <p:grpSpPr>
        <a:xfrm>
          <a:off x="0" y="0"/>
          <a:ext cx="0" cy="0"/>
          <a:chOff x="0" y="0"/>
          <a:chExt cx="0" cy="0"/>
        </a:xfrm>
      </p:grpSpPr>
      <p:pic>
        <p:nvPicPr>
          <p:cNvPr id="7" name="Picture 6" descr="GYPSD-Logo-White.png"/>
          <p:cNvPicPr>
            <a:picLocks noChangeAspect="1"/>
          </p:cNvPicPr>
          <p:nvPr userDrawn="1"/>
        </p:nvPicPr>
        <p:blipFill>
          <a:blip r:embed="rId3"/>
          <a:stretch>
            <a:fillRect/>
          </a:stretch>
        </p:blipFill>
        <p:spPr>
          <a:xfrm>
            <a:off x="2028825" y="2057400"/>
            <a:ext cx="5342469" cy="1694440"/>
          </a:xfrm>
          <a:prstGeom prst="rect">
            <a:avLst/>
          </a:prstGeom>
        </p:spPr>
      </p:pic>
      <p:pic>
        <p:nvPicPr>
          <p:cNvPr id="3" name="Picture 2" descr="GYPSD-Tag-White.png"/>
          <p:cNvPicPr>
            <a:picLocks noChangeAspect="1"/>
          </p:cNvPicPr>
          <p:nvPr userDrawn="1"/>
        </p:nvPicPr>
        <p:blipFill>
          <a:blip r:embed="rId4"/>
          <a:stretch>
            <a:fillRect/>
          </a:stretch>
        </p:blipFill>
        <p:spPr>
          <a:xfrm>
            <a:off x="3470293" y="5722768"/>
            <a:ext cx="2712794" cy="406195"/>
          </a:xfrm>
          <a:prstGeom prst="rect">
            <a:avLst/>
          </a:prstGeom>
        </p:spPr>
      </p:pic>
    </p:spTree>
  </p:cSld>
  <p:clrMap bg1="lt1" tx1="dk1" bg2="lt2" tx2="dk2" accent1="accent1" accent2="accent2" accent3="accent3" accent4="accent4" accent5="accent5" accent6="accent6" hlink="hlink" folHlink="folHlink"/>
  <p:sldLayoutIdLst>
    <p:sldLayoutId id="21474837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81C6"/>
        </a:solidFill>
        <a:effectLst/>
      </p:bgPr>
    </p:bg>
    <p:spTree>
      <p:nvGrpSpPr>
        <p:cNvPr id="1" name=""/>
        <p:cNvGrpSpPr/>
        <p:nvPr/>
      </p:nvGrpSpPr>
      <p:grpSpPr>
        <a:xfrm>
          <a:off x="0" y="0"/>
          <a:ext cx="0" cy="0"/>
          <a:chOff x="0" y="0"/>
          <a:chExt cx="0" cy="0"/>
        </a:xfrm>
      </p:grpSpPr>
      <p:pic>
        <p:nvPicPr>
          <p:cNvPr id="11" name="Picture 10" descr="GYPSD-Logo-White.png"/>
          <p:cNvPicPr>
            <a:picLocks noChangeAspect="1"/>
          </p:cNvPicPr>
          <p:nvPr userDrawn="1"/>
        </p:nvPicPr>
        <p:blipFill>
          <a:blip r:embed="rId4"/>
          <a:stretch>
            <a:fillRect/>
          </a:stretch>
        </p:blipFill>
        <p:spPr>
          <a:xfrm>
            <a:off x="447676" y="5926221"/>
            <a:ext cx="2066924" cy="655554"/>
          </a:xfrm>
          <a:prstGeom prst="rect">
            <a:avLst/>
          </a:prstGeom>
        </p:spPr>
      </p:pic>
      <p:sp>
        <p:nvSpPr>
          <p:cNvPr id="7"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FFFFFF"/>
                </a:solidFill>
                <a:latin typeface="Adobe Garamond Pro" pitchFamily="18" charset="0"/>
              </a:defRPr>
            </a:lvl1pPr>
          </a:lstStyle>
          <a:p>
            <a:endParaRPr lang="en-US" dirty="0"/>
          </a:p>
        </p:txBody>
      </p:sp>
      <p:sp>
        <p:nvSpPr>
          <p:cNvPr id="8"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FFFFFF"/>
                </a:solidFill>
                <a:latin typeface="Adobe Garamond Pro" pitchFamily="18" charset="0"/>
              </a:defRPr>
            </a:lvl1pPr>
          </a:lstStyle>
          <a:p>
            <a:r>
              <a:rPr lang="en-US" dirty="0" smtClean="0"/>
              <a:t>GYPSD Footer</a:t>
            </a:r>
            <a:endParaRPr lang="en-US" dirty="0"/>
          </a:p>
        </p:txBody>
      </p:sp>
      <p:sp>
        <p:nvSpPr>
          <p:cNvPr id="9"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FFFFFF"/>
                </a:solidFill>
                <a:latin typeface="Myriad Pro" pitchFamily="34" charset="0"/>
              </a:defRPr>
            </a:lvl1pPr>
          </a:lstStyle>
          <a:p>
            <a:fld id="{3C77EA4B-EFDD-40B3-B7B9-8AEE1EF0767D}" type="slidenum">
              <a:rPr lang="en-US" smtClean="0"/>
              <a:pPr/>
              <a:t>‹#›</a:t>
            </a:fld>
            <a:endParaRPr lang="en-US" dirty="0"/>
          </a:p>
        </p:txBody>
      </p:sp>
      <p:pic>
        <p:nvPicPr>
          <p:cNvPr id="10" name="Picture 9" descr="GYPSD-Tag-White.png"/>
          <p:cNvPicPr>
            <a:picLocks noChangeAspect="1"/>
          </p:cNvPicPr>
          <p:nvPr userDrawn="1"/>
        </p:nvPicPr>
        <p:blipFill>
          <a:blip r:embed="rId5"/>
          <a:stretch>
            <a:fillRect/>
          </a:stretch>
        </p:blipFill>
        <p:spPr>
          <a:xfrm>
            <a:off x="6989987" y="6241223"/>
            <a:ext cx="1748985" cy="261881"/>
          </a:xfrm>
          <a:prstGeom prst="rect">
            <a:avLst/>
          </a:prstGeom>
        </p:spPr>
      </p:pic>
    </p:spTree>
  </p:cSld>
  <p:clrMap bg1="lt1" tx1="dk1" bg2="lt2" tx2="dk2" accent1="accent1" accent2="accent2" accent3="accent3" accent4="accent4" accent5="accent5" accent6="accent6" hlink="hlink" folHlink="folHlink"/>
  <p:sldLayoutIdLst>
    <p:sldLayoutId id="2147483782" r:id="rId1"/>
    <p:sldLayoutId id="2147483716"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7BC143"/>
        </a:solidFill>
        <a:effectLst/>
      </p:bgPr>
    </p:bg>
    <p:spTree>
      <p:nvGrpSpPr>
        <p:cNvPr id="1" name=""/>
        <p:cNvGrpSpPr/>
        <p:nvPr/>
      </p:nvGrpSpPr>
      <p:grpSpPr>
        <a:xfrm>
          <a:off x="0" y="0"/>
          <a:ext cx="0" cy="0"/>
          <a:chOff x="0" y="0"/>
          <a:chExt cx="0" cy="0"/>
        </a:xfrm>
      </p:grpSpPr>
      <p:pic>
        <p:nvPicPr>
          <p:cNvPr id="7" name="Picture 6" descr="GYPSD-Logo-White.png"/>
          <p:cNvPicPr>
            <a:picLocks noChangeAspect="1"/>
          </p:cNvPicPr>
          <p:nvPr userDrawn="1"/>
        </p:nvPicPr>
        <p:blipFill>
          <a:blip r:embed="rId3"/>
          <a:stretch>
            <a:fillRect/>
          </a:stretch>
        </p:blipFill>
        <p:spPr>
          <a:xfrm>
            <a:off x="2028825" y="2057400"/>
            <a:ext cx="5342469" cy="1694440"/>
          </a:xfrm>
          <a:prstGeom prst="rect">
            <a:avLst/>
          </a:prstGeom>
        </p:spPr>
      </p:pic>
      <p:pic>
        <p:nvPicPr>
          <p:cNvPr id="3" name="Picture 2" descr="GYPSD-Tag-White.png"/>
          <p:cNvPicPr>
            <a:picLocks noChangeAspect="1"/>
          </p:cNvPicPr>
          <p:nvPr userDrawn="1"/>
        </p:nvPicPr>
        <p:blipFill>
          <a:blip r:embed="rId4"/>
          <a:stretch>
            <a:fillRect/>
          </a:stretch>
        </p:blipFill>
        <p:spPr>
          <a:xfrm>
            <a:off x="3470293" y="5722768"/>
            <a:ext cx="2712794" cy="406195"/>
          </a:xfrm>
          <a:prstGeom prst="rect">
            <a:avLst/>
          </a:prstGeom>
        </p:spPr>
      </p:pic>
    </p:spTree>
  </p:cSld>
  <p:clrMap bg1="lt1" tx1="dk1" bg2="lt2" tx2="dk2" accent1="accent1" accent2="accent2" accent3="accent3" accent4="accent4" accent5="accent5" accent6="accent6" hlink="hlink" folHlink="folHlink"/>
  <p:sldLayoutIdLst>
    <p:sldLayoutId id="21474837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7BC143"/>
        </a:solidFill>
        <a:effectLst/>
      </p:bgPr>
    </p:bg>
    <p:spTree>
      <p:nvGrpSpPr>
        <p:cNvPr id="1" name=""/>
        <p:cNvGrpSpPr/>
        <p:nvPr/>
      </p:nvGrpSpPr>
      <p:grpSpPr>
        <a:xfrm>
          <a:off x="0" y="0"/>
          <a:ext cx="0" cy="0"/>
          <a:chOff x="0" y="0"/>
          <a:chExt cx="0" cy="0"/>
        </a:xfrm>
      </p:grpSpPr>
      <p:pic>
        <p:nvPicPr>
          <p:cNvPr id="9" name="Picture 8" descr="GYPSD-Logo-White.png"/>
          <p:cNvPicPr>
            <a:picLocks noChangeAspect="1"/>
          </p:cNvPicPr>
          <p:nvPr userDrawn="1"/>
        </p:nvPicPr>
        <p:blipFill>
          <a:blip r:embed="rId4"/>
          <a:stretch>
            <a:fillRect/>
          </a:stretch>
        </p:blipFill>
        <p:spPr>
          <a:xfrm>
            <a:off x="447676" y="5926221"/>
            <a:ext cx="2066924" cy="655554"/>
          </a:xfrm>
          <a:prstGeom prst="rect">
            <a:avLst/>
          </a:prstGeom>
        </p:spPr>
      </p:pic>
      <p:pic>
        <p:nvPicPr>
          <p:cNvPr id="6" name="Picture 5" descr="GYPSD-Tag-White.png"/>
          <p:cNvPicPr>
            <a:picLocks noChangeAspect="1"/>
          </p:cNvPicPr>
          <p:nvPr userDrawn="1"/>
        </p:nvPicPr>
        <p:blipFill>
          <a:blip r:embed="rId5"/>
          <a:stretch>
            <a:fillRect/>
          </a:stretch>
        </p:blipFill>
        <p:spPr>
          <a:xfrm>
            <a:off x="6989987" y="6241223"/>
            <a:ext cx="1748985" cy="261881"/>
          </a:xfrm>
          <a:prstGeom prst="rect">
            <a:avLst/>
          </a:prstGeom>
        </p:spPr>
      </p:pic>
      <p:sp>
        <p:nvSpPr>
          <p:cNvPr id="7"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FFFFFF"/>
                </a:solidFill>
                <a:latin typeface="Adobe Garamond Pro" pitchFamily="18" charset="0"/>
              </a:defRPr>
            </a:lvl1pPr>
          </a:lstStyle>
          <a:p>
            <a:endParaRPr lang="en-US" dirty="0"/>
          </a:p>
        </p:txBody>
      </p:sp>
      <p:sp>
        <p:nvSpPr>
          <p:cNvPr id="8"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FFFFFF"/>
                </a:solidFill>
                <a:latin typeface="Adobe Garamond Pro" pitchFamily="18" charset="0"/>
              </a:defRPr>
            </a:lvl1pPr>
          </a:lstStyle>
          <a:p>
            <a:r>
              <a:rPr lang="en-US" dirty="0" smtClean="0"/>
              <a:t>GYPSD Footer</a:t>
            </a:r>
            <a:endParaRPr lang="en-US" dirty="0"/>
          </a:p>
        </p:txBody>
      </p:sp>
      <p:sp>
        <p:nvSpPr>
          <p:cNvPr id="13"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FFFFFF"/>
                </a:solidFill>
                <a:latin typeface="Myriad Pro" pitchFamily="34" charset="0"/>
              </a:defRPr>
            </a:lvl1pPr>
          </a:lstStyle>
          <a:p>
            <a:fld id="{3C77EA4B-EFDD-40B3-B7B9-8AEE1EF076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8" r:id="rId1"/>
    <p:sldLayoutId id="2147483767"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D200"/>
        </a:solidFill>
        <a:effectLst/>
      </p:bgPr>
    </p:bg>
    <p:spTree>
      <p:nvGrpSpPr>
        <p:cNvPr id="1" name=""/>
        <p:cNvGrpSpPr/>
        <p:nvPr/>
      </p:nvGrpSpPr>
      <p:grpSpPr>
        <a:xfrm>
          <a:off x="0" y="0"/>
          <a:ext cx="0" cy="0"/>
          <a:chOff x="0" y="0"/>
          <a:chExt cx="0" cy="0"/>
        </a:xfrm>
      </p:grpSpPr>
      <p:pic>
        <p:nvPicPr>
          <p:cNvPr id="7" name="Picture 6" descr="GYPSD-Logo-White.png"/>
          <p:cNvPicPr>
            <a:picLocks noChangeAspect="1"/>
          </p:cNvPicPr>
          <p:nvPr userDrawn="1"/>
        </p:nvPicPr>
        <p:blipFill>
          <a:blip r:embed="rId3"/>
          <a:stretch>
            <a:fillRect/>
          </a:stretch>
        </p:blipFill>
        <p:spPr>
          <a:xfrm>
            <a:off x="2028825" y="2057400"/>
            <a:ext cx="5342469" cy="1694440"/>
          </a:xfrm>
          <a:prstGeom prst="rect">
            <a:avLst/>
          </a:prstGeom>
        </p:spPr>
      </p:pic>
      <p:pic>
        <p:nvPicPr>
          <p:cNvPr id="3" name="Picture 2" descr="GYPSD-Tag-White.png"/>
          <p:cNvPicPr>
            <a:picLocks noChangeAspect="1"/>
          </p:cNvPicPr>
          <p:nvPr userDrawn="1"/>
        </p:nvPicPr>
        <p:blipFill>
          <a:blip r:embed="rId4"/>
          <a:stretch>
            <a:fillRect/>
          </a:stretch>
        </p:blipFill>
        <p:spPr>
          <a:xfrm>
            <a:off x="3470293" y="5722768"/>
            <a:ext cx="2712794" cy="406195"/>
          </a:xfrm>
          <a:prstGeom prst="rect">
            <a:avLst/>
          </a:prstGeom>
        </p:spPr>
      </p:pic>
    </p:spTree>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D200"/>
        </a:solidFill>
        <a:effectLst/>
      </p:bgPr>
    </p:bg>
    <p:spTree>
      <p:nvGrpSpPr>
        <p:cNvPr id="1" name=""/>
        <p:cNvGrpSpPr/>
        <p:nvPr/>
      </p:nvGrpSpPr>
      <p:grpSpPr>
        <a:xfrm>
          <a:off x="0" y="0"/>
          <a:ext cx="0" cy="0"/>
          <a:chOff x="0" y="0"/>
          <a:chExt cx="0" cy="0"/>
        </a:xfrm>
      </p:grpSpPr>
      <p:pic>
        <p:nvPicPr>
          <p:cNvPr id="6" name="Picture 5" descr="GYPSD-Logo-White.png"/>
          <p:cNvPicPr>
            <a:picLocks noChangeAspect="1"/>
          </p:cNvPicPr>
          <p:nvPr userDrawn="1"/>
        </p:nvPicPr>
        <p:blipFill>
          <a:blip r:embed="rId4"/>
          <a:stretch>
            <a:fillRect/>
          </a:stretch>
        </p:blipFill>
        <p:spPr>
          <a:xfrm>
            <a:off x="447676" y="5926221"/>
            <a:ext cx="2066924" cy="655554"/>
          </a:xfrm>
          <a:prstGeom prst="rect">
            <a:avLst/>
          </a:prstGeom>
        </p:spPr>
      </p:pic>
      <p:pic>
        <p:nvPicPr>
          <p:cNvPr id="10" name="Picture 9" descr="GYPSD-Tag-White.png"/>
          <p:cNvPicPr>
            <a:picLocks noChangeAspect="1"/>
          </p:cNvPicPr>
          <p:nvPr userDrawn="1"/>
        </p:nvPicPr>
        <p:blipFill>
          <a:blip r:embed="rId5"/>
          <a:stretch>
            <a:fillRect/>
          </a:stretch>
        </p:blipFill>
        <p:spPr>
          <a:xfrm>
            <a:off x="6989987" y="6241223"/>
            <a:ext cx="1748985" cy="261881"/>
          </a:xfrm>
          <a:prstGeom prst="rect">
            <a:avLst/>
          </a:prstGeom>
        </p:spPr>
      </p:pic>
      <p:sp>
        <p:nvSpPr>
          <p:cNvPr id="11" name="Date Placeholder 3"/>
          <p:cNvSpPr>
            <a:spLocks noGrp="1"/>
          </p:cNvSpPr>
          <p:nvPr>
            <p:ph type="dt" sz="half" idx="2"/>
          </p:nvPr>
        </p:nvSpPr>
        <p:spPr>
          <a:xfrm>
            <a:off x="7317925" y="5912660"/>
            <a:ext cx="1457325" cy="244475"/>
          </a:xfrm>
          <a:prstGeom prst="rect">
            <a:avLst/>
          </a:prstGeom>
        </p:spPr>
        <p:txBody>
          <a:bodyPr/>
          <a:lstStyle>
            <a:lvl1pPr algn="r">
              <a:defRPr sz="900" baseline="0">
                <a:solidFill>
                  <a:srgbClr val="FFFFFF"/>
                </a:solidFill>
                <a:latin typeface="Adobe Garamond Pro" pitchFamily="18" charset="0"/>
              </a:defRPr>
            </a:lvl1pPr>
          </a:lstStyle>
          <a:p>
            <a:endParaRPr lang="en-US" dirty="0"/>
          </a:p>
        </p:txBody>
      </p:sp>
      <p:sp>
        <p:nvSpPr>
          <p:cNvPr id="12" name="Footer Placeholder 4"/>
          <p:cNvSpPr>
            <a:spLocks noGrp="1"/>
          </p:cNvSpPr>
          <p:nvPr>
            <p:ph type="ftr" sz="quarter" idx="3"/>
          </p:nvPr>
        </p:nvSpPr>
        <p:spPr>
          <a:xfrm>
            <a:off x="4424610" y="5912660"/>
            <a:ext cx="2895585" cy="244475"/>
          </a:xfrm>
          <a:prstGeom prst="rect">
            <a:avLst/>
          </a:prstGeom>
        </p:spPr>
        <p:txBody>
          <a:bodyPr/>
          <a:lstStyle>
            <a:lvl1pPr algn="r">
              <a:defRPr sz="900" baseline="0">
                <a:solidFill>
                  <a:srgbClr val="FFFFFF"/>
                </a:solidFill>
                <a:latin typeface="Adobe Garamond Pro" pitchFamily="18" charset="0"/>
              </a:defRPr>
            </a:lvl1pPr>
          </a:lstStyle>
          <a:p>
            <a:r>
              <a:rPr lang="en-US" dirty="0" smtClean="0"/>
              <a:t>GYPSD Footer</a:t>
            </a:r>
            <a:endParaRPr lang="en-US" dirty="0"/>
          </a:p>
        </p:txBody>
      </p:sp>
      <p:sp>
        <p:nvSpPr>
          <p:cNvPr id="13" name="Slide Number Placeholder 5"/>
          <p:cNvSpPr>
            <a:spLocks noGrp="1"/>
          </p:cNvSpPr>
          <p:nvPr>
            <p:ph type="sldNum" sz="quarter" idx="4"/>
          </p:nvPr>
        </p:nvSpPr>
        <p:spPr>
          <a:xfrm>
            <a:off x="4410096" y="6268920"/>
            <a:ext cx="355600" cy="244475"/>
          </a:xfrm>
          <a:prstGeom prst="rect">
            <a:avLst/>
          </a:prstGeom>
        </p:spPr>
        <p:txBody>
          <a:bodyPr/>
          <a:lstStyle>
            <a:lvl1pPr algn="ctr">
              <a:defRPr sz="1000" b="1" i="0" baseline="0">
                <a:solidFill>
                  <a:srgbClr val="FFFFFF"/>
                </a:solidFill>
                <a:latin typeface="Myriad Pro" pitchFamily="34" charset="0"/>
              </a:defRPr>
            </a:lvl1pPr>
          </a:lstStyle>
          <a:p>
            <a:fld id="{3C77EA4B-EFDD-40B3-B7B9-8AEE1EF076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7468" y="5045636"/>
            <a:ext cx="6863787" cy="646331"/>
          </a:xfrm>
          <a:prstGeom prst="rect">
            <a:avLst/>
          </a:prstGeom>
          <a:noFill/>
        </p:spPr>
        <p:txBody>
          <a:bodyPr wrap="square" rtlCol="0">
            <a:spAutoFit/>
          </a:bodyPr>
          <a:lstStyle/>
          <a:p>
            <a:pPr algn="ctr"/>
            <a:r>
              <a:rPr lang="en-CA" b="1" dirty="0" smtClean="0"/>
              <a:t>Transportation Services Report and TCCAP Update</a:t>
            </a:r>
          </a:p>
          <a:p>
            <a:pPr algn="ctr"/>
            <a:r>
              <a:rPr lang="en-CA" b="1" dirty="0" smtClean="0"/>
              <a:t>March 5, 2014</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10</a:t>
            </a:fld>
            <a:endParaRPr lang="en-US" dirty="0"/>
          </a:p>
        </p:txBody>
      </p:sp>
      <p:sp>
        <p:nvSpPr>
          <p:cNvPr id="11" name="Rectangle 10"/>
          <p:cNvSpPr/>
          <p:nvPr/>
        </p:nvSpPr>
        <p:spPr>
          <a:xfrm>
            <a:off x="659757" y="278611"/>
            <a:ext cx="7917084" cy="4336572"/>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Edson</a:t>
            </a:r>
          </a:p>
          <a:p>
            <a:pPr marL="228600" lvl="0" indent="-228600" defTabSz="914400">
              <a:spcBef>
                <a:spcPct val="20000"/>
              </a:spcBef>
              <a:buClr>
                <a:srgbClr val="7BC143"/>
              </a:buClr>
            </a:pPr>
            <a:endParaRPr lang="en-US" sz="1400" b="1" dirty="0" smtClean="0">
              <a:solidFill>
                <a:srgbClr val="4F81BD"/>
              </a:solidFill>
              <a:latin typeface="Arial" pitchFamily="34" charset="0"/>
              <a:cs typeface="Arial" pitchFamily="34" charset="0"/>
            </a:endParaRPr>
          </a:p>
          <a:p>
            <a:r>
              <a:rPr lang="en-CA" sz="1400" dirty="0" smtClean="0">
                <a:latin typeface="Arial" pitchFamily="34" charset="0"/>
                <a:cs typeface="Arial" pitchFamily="34" charset="0"/>
              </a:rPr>
              <a:t>The Edson area has seen much change and growth since the start of the school year. In September 2013, route E-26 was added to the rural areas east of Edson where we experienced lengthy ride times and overcrowding on some routes. </a:t>
            </a:r>
          </a:p>
          <a:p>
            <a:r>
              <a:rPr lang="en-CA" sz="1400" dirty="0" smtClean="0">
                <a:latin typeface="Arial" pitchFamily="34" charset="0"/>
                <a:cs typeface="Arial" pitchFamily="34" charset="0"/>
              </a:rPr>
              <a:t> </a:t>
            </a:r>
          </a:p>
          <a:p>
            <a:r>
              <a:rPr lang="en-CA" sz="1400" dirty="0" smtClean="0">
                <a:latin typeface="Arial" pitchFamily="34" charset="0"/>
                <a:cs typeface="Arial" pitchFamily="34" charset="0"/>
              </a:rPr>
              <a:t>Route E-27 was also added in September 2013 to transport students within the town of Edson. The bus assigned to this route is equipped with a wheelchair lift and has several students registered who are accompanied by Aides. </a:t>
            </a:r>
          </a:p>
          <a:p>
            <a:endParaRPr lang="en-CA" sz="1400" dirty="0" smtClean="0">
              <a:latin typeface="Arial" pitchFamily="34" charset="0"/>
              <a:cs typeface="Arial" pitchFamily="34" charset="0"/>
            </a:endParaRPr>
          </a:p>
          <a:p>
            <a:r>
              <a:rPr lang="en-CA" sz="1400" dirty="0" smtClean="0">
                <a:latin typeface="Arial" pitchFamily="34" charset="0"/>
                <a:cs typeface="Arial" pitchFamily="34" charset="0"/>
              </a:rPr>
              <a:t>On January 6, 2014, route E-28 was added for additional students now being transported under a Cooperative bussing  Agreement with Living Waters Catholic Regional Division. </a:t>
            </a:r>
          </a:p>
          <a:p>
            <a:endParaRPr lang="en-CA" sz="1400" dirty="0" smtClean="0">
              <a:latin typeface="Arial" pitchFamily="34" charset="0"/>
              <a:cs typeface="Arial" pitchFamily="34" charset="0"/>
            </a:endParaRPr>
          </a:p>
          <a:p>
            <a:r>
              <a:rPr lang="en-CA" sz="1400" dirty="0" smtClean="0">
                <a:latin typeface="Arial" pitchFamily="34" charset="0"/>
                <a:cs typeface="Arial" pitchFamily="34" charset="0"/>
              </a:rPr>
              <a:t>Ride times in Edson are stable but it should be noted that the 10 students with a pick up time prior to 7:00 am, are high school students being transported from Fulham and </a:t>
            </a:r>
            <a:r>
              <a:rPr lang="en-CA" sz="1400" dirty="0" err="1" smtClean="0">
                <a:latin typeface="Arial" pitchFamily="34" charset="0"/>
                <a:cs typeface="Arial" pitchFamily="34" charset="0"/>
              </a:rPr>
              <a:t>Niton</a:t>
            </a:r>
            <a:r>
              <a:rPr lang="en-CA" sz="1400" dirty="0" smtClean="0">
                <a:latin typeface="Arial" pitchFamily="34" charset="0"/>
                <a:cs typeface="Arial" pitchFamily="34" charset="0"/>
              </a:rPr>
              <a:t> to Edson. </a:t>
            </a:r>
          </a:p>
          <a:p>
            <a:r>
              <a:rPr lang="en-CA" sz="1400" dirty="0" smtClean="0">
                <a:latin typeface="Arial" pitchFamily="34" charset="0"/>
                <a:cs typeface="Arial" pitchFamily="34" charset="0"/>
              </a:rPr>
              <a:t> </a:t>
            </a:r>
          </a:p>
          <a:p>
            <a:r>
              <a:rPr lang="en-CA" sz="1400" dirty="0" smtClean="0">
                <a:latin typeface="Arial" pitchFamily="34" charset="0"/>
                <a:cs typeface="Arial" pitchFamily="34" charset="0"/>
              </a:rPr>
              <a:t>Although routes are operating efficiently and concerns are minimal, Edson is scheduled for a detailed review and follow up due to the number of route changes that have occurred in the Edson area this year.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11</a:t>
            </a:fld>
            <a:endParaRPr lang="en-US" dirty="0"/>
          </a:p>
        </p:txBody>
      </p:sp>
      <p:sp>
        <p:nvSpPr>
          <p:cNvPr id="11" name="Rectangle 10"/>
          <p:cNvSpPr/>
          <p:nvPr/>
        </p:nvSpPr>
        <p:spPr>
          <a:xfrm>
            <a:off x="300942" y="267036"/>
            <a:ext cx="8623139" cy="803297"/>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Edson</a:t>
            </a:r>
          </a:p>
          <a:p>
            <a:pPr marL="228600" lvl="0" indent="-228600" defTabSz="914400">
              <a:spcBef>
                <a:spcPct val="20000"/>
              </a:spcBef>
              <a:buClr>
                <a:srgbClr val="7BC143"/>
              </a:buClr>
            </a:pPr>
            <a:endParaRPr lang="en-US" sz="2100" b="1" dirty="0" smtClean="0">
              <a:solidFill>
                <a:srgbClr val="7BC143"/>
              </a:solidFill>
              <a:latin typeface="Myriad Pro" pitchFamily="34" charset="0"/>
            </a:endParaRPr>
          </a:p>
        </p:txBody>
      </p:sp>
      <p:pic>
        <p:nvPicPr>
          <p:cNvPr id="8" name="Picture 7" descr="PPTE36C.png"/>
          <p:cNvPicPr>
            <a:picLocks noChangeAspect="1"/>
          </p:cNvPicPr>
          <p:nvPr/>
        </p:nvPicPr>
        <p:blipFill>
          <a:blip r:embed="rId3"/>
          <a:stretch>
            <a:fillRect/>
          </a:stretch>
        </p:blipFill>
        <p:spPr>
          <a:xfrm>
            <a:off x="493988" y="1453349"/>
            <a:ext cx="8430093" cy="268192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12</a:t>
            </a:fld>
            <a:endParaRPr lang="en-US" dirty="0"/>
          </a:p>
        </p:txBody>
      </p:sp>
      <p:sp>
        <p:nvSpPr>
          <p:cNvPr id="11" name="Rectangle 10"/>
          <p:cNvSpPr/>
          <p:nvPr/>
        </p:nvSpPr>
        <p:spPr>
          <a:xfrm>
            <a:off x="659757" y="278611"/>
            <a:ext cx="7917084" cy="3474797"/>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Fulham</a:t>
            </a:r>
          </a:p>
          <a:p>
            <a:pPr marL="228600" lvl="0" indent="-228600" defTabSz="914400">
              <a:spcBef>
                <a:spcPct val="20000"/>
              </a:spcBef>
              <a:buClr>
                <a:srgbClr val="7BC143"/>
              </a:buClr>
            </a:pPr>
            <a:endParaRPr lang="en-US" sz="1400" b="1" dirty="0" smtClean="0">
              <a:solidFill>
                <a:srgbClr val="4F81BD"/>
              </a:solidFill>
              <a:latin typeface="Arial" pitchFamily="34" charset="0"/>
              <a:cs typeface="Arial" pitchFamily="34" charset="0"/>
            </a:endParaRPr>
          </a:p>
          <a:p>
            <a:r>
              <a:rPr lang="en-CA" sz="1400" dirty="0" smtClean="0">
                <a:latin typeface="Arial" pitchFamily="34" charset="0"/>
                <a:cs typeface="Arial" pitchFamily="34" charset="0"/>
              </a:rPr>
              <a:t>During the route review process in June 2013, we identified lengthy ride times for  elementary students in Fulham. In September 2013, route E-20 was added to the Fulham area. This route operates in the Fulham attendance area picking up high school students for Edson and transfers those students to Route E-21 in Peers (who transports those students to Edson). Route E-20 then begins an elementary run for Fulham School.</a:t>
            </a:r>
          </a:p>
          <a:p>
            <a:r>
              <a:rPr lang="en-CA" sz="1400" dirty="0" smtClean="0">
                <a:latin typeface="Arial" pitchFamily="34" charset="0"/>
                <a:cs typeface="Arial" pitchFamily="34" charset="0"/>
              </a:rPr>
              <a:t> </a:t>
            </a:r>
          </a:p>
          <a:p>
            <a:r>
              <a:rPr lang="en-CA" sz="1400" dirty="0" smtClean="0">
                <a:latin typeface="Arial" pitchFamily="34" charset="0"/>
                <a:cs typeface="Arial" pitchFamily="34" charset="0"/>
              </a:rPr>
              <a:t>The additional route in Fulham has resulted in shorter ride times for elementary as well as high school students transported within the Fulham attendance area. There has been very little change other than an increase in students transported. The first AM pick up time for Fulham Elementary students is 7:18 am</a:t>
            </a:r>
          </a:p>
          <a:p>
            <a:endParaRPr lang="en-CA" sz="1400" dirty="0" smtClean="0">
              <a:latin typeface="Arial" pitchFamily="34" charset="0"/>
              <a:cs typeface="Arial" pitchFamily="34" charset="0"/>
            </a:endParaRPr>
          </a:p>
          <a:p>
            <a:r>
              <a:rPr lang="en-CA" sz="1400" dirty="0" smtClean="0">
                <a:latin typeface="Arial" pitchFamily="34" charset="0"/>
                <a:cs typeface="Arial" pitchFamily="34" charset="0"/>
              </a:rPr>
              <a:t>All routes operating in the Fulham area will be reviewed for efficiency, and ride times will be monitored during the upcoming route review process.</a:t>
            </a:r>
            <a:endParaRPr lang="en-C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13</a:t>
            </a:fld>
            <a:endParaRPr lang="en-US" dirty="0"/>
          </a:p>
        </p:txBody>
      </p:sp>
      <p:sp>
        <p:nvSpPr>
          <p:cNvPr id="11" name="Rectangle 10"/>
          <p:cNvSpPr/>
          <p:nvPr/>
        </p:nvSpPr>
        <p:spPr>
          <a:xfrm>
            <a:off x="300942" y="267036"/>
            <a:ext cx="8623139" cy="415498"/>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Fulham</a:t>
            </a:r>
            <a:endParaRPr lang="en-US" sz="2100" b="1" dirty="0" smtClean="0">
              <a:solidFill>
                <a:srgbClr val="7BC143"/>
              </a:solidFill>
              <a:latin typeface="Myriad Pro" pitchFamily="34" charset="0"/>
            </a:endParaRPr>
          </a:p>
        </p:txBody>
      </p:sp>
      <p:pic>
        <p:nvPicPr>
          <p:cNvPr id="7" name="Picture 6" descr="PPTC34A.png"/>
          <p:cNvPicPr>
            <a:picLocks noChangeAspect="1"/>
          </p:cNvPicPr>
          <p:nvPr/>
        </p:nvPicPr>
        <p:blipFill>
          <a:blip r:embed="rId3"/>
          <a:stretch>
            <a:fillRect/>
          </a:stretch>
        </p:blipFill>
        <p:spPr>
          <a:xfrm>
            <a:off x="482581" y="1339663"/>
            <a:ext cx="8467817" cy="271372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14</a:t>
            </a:fld>
            <a:endParaRPr lang="en-US" dirty="0"/>
          </a:p>
        </p:txBody>
      </p:sp>
      <p:sp>
        <p:nvSpPr>
          <p:cNvPr id="11" name="Rectangle 10"/>
          <p:cNvSpPr/>
          <p:nvPr/>
        </p:nvSpPr>
        <p:spPr>
          <a:xfrm>
            <a:off x="659757" y="278610"/>
            <a:ext cx="7917084" cy="5413790"/>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Niton</a:t>
            </a:r>
          </a:p>
          <a:p>
            <a:pPr marL="228600" lvl="0" indent="-228600" defTabSz="914400">
              <a:spcBef>
                <a:spcPct val="20000"/>
              </a:spcBef>
              <a:buClr>
                <a:srgbClr val="7BC143"/>
              </a:buClr>
            </a:pPr>
            <a:endParaRPr lang="en-US" sz="1400" b="1" dirty="0" smtClean="0">
              <a:solidFill>
                <a:srgbClr val="4F81BD"/>
              </a:solidFill>
              <a:latin typeface="Arial" pitchFamily="34" charset="0"/>
              <a:cs typeface="Arial" pitchFamily="34" charset="0"/>
            </a:endParaRPr>
          </a:p>
          <a:p>
            <a:r>
              <a:rPr lang="en-CA" sz="1400" dirty="0" smtClean="0">
                <a:latin typeface="Arial" pitchFamily="34" charset="0"/>
                <a:cs typeface="Arial" pitchFamily="34" charset="0"/>
              </a:rPr>
              <a:t>In September 2013, an increase in students requiring school bus transportation resulted in additional time and distance added to routes and increased ride times for students in the Niton attendance area.</a:t>
            </a:r>
          </a:p>
          <a:p>
            <a:endParaRPr lang="en-CA" sz="1400" dirty="0" smtClean="0">
              <a:latin typeface="Arial" pitchFamily="34" charset="0"/>
              <a:cs typeface="Arial" pitchFamily="34" charset="0"/>
            </a:endParaRPr>
          </a:p>
          <a:p>
            <a:r>
              <a:rPr lang="en-CA" sz="1400" dirty="0" smtClean="0">
                <a:latin typeface="Arial" pitchFamily="34" charset="0"/>
                <a:cs typeface="Arial" pitchFamily="34" charset="0"/>
              </a:rPr>
              <a:t>There are 6 routes that provide service for Niton Central and Edson High School. Five of the six routes in Niton provide a double service run, where after completing their high school run and transfer to the Edson route, they return to begin an elementary run for Niton. </a:t>
            </a:r>
          </a:p>
          <a:p>
            <a:endParaRPr lang="en-CA" sz="1400" dirty="0" smtClean="0">
              <a:latin typeface="Arial" pitchFamily="34" charset="0"/>
              <a:cs typeface="Arial" pitchFamily="34" charset="0"/>
            </a:endParaRPr>
          </a:p>
          <a:p>
            <a:r>
              <a:rPr lang="en-CA" sz="1400" dirty="0" smtClean="0">
                <a:latin typeface="Arial" pitchFamily="34" charset="0"/>
                <a:cs typeface="Arial" pitchFamily="34" charset="0"/>
              </a:rPr>
              <a:t>Since September 2013, Transportation Services has received concerns regarding lengthy ride times for students and several adjustments have been made throughout the year which has resulted in shorter ride times for some students. Drivers have also expressed frustration with timing and coordination of student transfers from one route, to five other routes at four separate locations.</a:t>
            </a:r>
          </a:p>
          <a:p>
            <a:r>
              <a:rPr lang="en-CA" sz="1400" dirty="0" smtClean="0">
                <a:latin typeface="Arial" pitchFamily="34" charset="0"/>
                <a:cs typeface="Arial" pitchFamily="34" charset="0"/>
              </a:rPr>
              <a:t> </a:t>
            </a:r>
          </a:p>
          <a:p>
            <a:r>
              <a:rPr lang="en-CA" sz="1400" dirty="0" smtClean="0">
                <a:latin typeface="Arial" pitchFamily="34" charset="0"/>
                <a:cs typeface="Arial" pitchFamily="34" charset="0"/>
              </a:rPr>
              <a:t>The Director of Transportation Services will begin a review of the Niton routes to determine if overall ride times for high school students transported to Edson could be shortened and the number of transfers to one bus are decreased. Niton has been identified as one area of concern that will be addressed in the upcoming route review process.</a:t>
            </a:r>
          </a:p>
          <a:p>
            <a:r>
              <a:rPr lang="en-CA" sz="1400" dirty="0" smtClean="0">
                <a:latin typeface="Arial" pitchFamily="34" charset="0"/>
                <a:cs typeface="Arial" pitchFamily="34" charset="0"/>
              </a:rPr>
              <a:t> </a:t>
            </a:r>
          </a:p>
          <a:p>
            <a:r>
              <a:rPr lang="en-CA" sz="1400" dirty="0" smtClean="0">
                <a:latin typeface="Arial" pitchFamily="34" charset="0"/>
                <a:cs typeface="Arial" pitchFamily="34" charset="0"/>
              </a:rPr>
              <a:t>There are currently 5 Edson high school students in the Niton attendance area that have pick up times between 6:40 am and 7:00 am. The earliest first AM pick up for Niton elementary students is 7:20 am.</a:t>
            </a:r>
            <a:endParaRPr lang="en-C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15</a:t>
            </a:fld>
            <a:endParaRPr lang="en-US" dirty="0"/>
          </a:p>
        </p:txBody>
      </p:sp>
      <p:sp>
        <p:nvSpPr>
          <p:cNvPr id="11" name="Rectangle 10"/>
          <p:cNvSpPr/>
          <p:nvPr/>
        </p:nvSpPr>
        <p:spPr>
          <a:xfrm>
            <a:off x="300942" y="267036"/>
            <a:ext cx="8623139" cy="415498"/>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Niton</a:t>
            </a:r>
            <a:endParaRPr lang="en-US" sz="2100" b="1" dirty="0" smtClean="0">
              <a:solidFill>
                <a:srgbClr val="7BC143"/>
              </a:solidFill>
              <a:latin typeface="Myriad Pro" pitchFamily="34" charset="0"/>
            </a:endParaRPr>
          </a:p>
        </p:txBody>
      </p:sp>
      <p:pic>
        <p:nvPicPr>
          <p:cNvPr id="6" name="Picture 5" descr="PPT34B5.png"/>
          <p:cNvPicPr>
            <a:picLocks noChangeAspect="1"/>
          </p:cNvPicPr>
          <p:nvPr/>
        </p:nvPicPr>
        <p:blipFill>
          <a:blip r:embed="rId3"/>
          <a:stretch>
            <a:fillRect/>
          </a:stretch>
        </p:blipFill>
        <p:spPr>
          <a:xfrm>
            <a:off x="500040" y="1347283"/>
            <a:ext cx="8276342" cy="258327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16</a:t>
            </a:fld>
            <a:endParaRPr lang="en-US" dirty="0"/>
          </a:p>
        </p:txBody>
      </p:sp>
      <p:sp>
        <p:nvSpPr>
          <p:cNvPr id="11" name="Rectangle 10"/>
          <p:cNvSpPr/>
          <p:nvPr/>
        </p:nvSpPr>
        <p:spPr>
          <a:xfrm>
            <a:off x="659757" y="278610"/>
            <a:ext cx="7917084" cy="3905685"/>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Wildwood</a:t>
            </a:r>
          </a:p>
          <a:p>
            <a:pPr marL="228600" lvl="0" indent="-228600" defTabSz="914400">
              <a:spcBef>
                <a:spcPct val="20000"/>
              </a:spcBef>
              <a:buClr>
                <a:srgbClr val="7BC143"/>
              </a:buClr>
            </a:pPr>
            <a:endParaRPr lang="en-US" sz="1400" b="1" dirty="0" smtClean="0">
              <a:solidFill>
                <a:srgbClr val="4F81BD"/>
              </a:solidFill>
              <a:latin typeface="Arial" pitchFamily="34" charset="0"/>
              <a:cs typeface="Arial" pitchFamily="34" charset="0"/>
            </a:endParaRPr>
          </a:p>
          <a:p>
            <a:r>
              <a:rPr lang="en-CA" sz="1400" dirty="0" smtClean="0">
                <a:latin typeface="Arial" pitchFamily="34" charset="0"/>
                <a:cs typeface="Arial" pitchFamily="34" charset="0"/>
              </a:rPr>
              <a:t>During the start up process in September 2013, students moving into new residences have required additional stops and kilometers to be added along the Wildwood routes, thus resulting in earlier pick up and later drop off times for students. After a review of the routes and ride times, a fourth route was added to the Wildwood area.</a:t>
            </a:r>
          </a:p>
          <a:p>
            <a:endParaRPr lang="en-CA" sz="1400" dirty="0" smtClean="0">
              <a:latin typeface="Arial" pitchFamily="34" charset="0"/>
              <a:cs typeface="Arial" pitchFamily="34" charset="0"/>
            </a:endParaRPr>
          </a:p>
          <a:p>
            <a:r>
              <a:rPr lang="en-CA" sz="1400" dirty="0" smtClean="0">
                <a:latin typeface="Arial" pitchFamily="34" charset="0"/>
                <a:cs typeface="Arial" pitchFamily="34" charset="0"/>
              </a:rPr>
              <a:t>Since the additional route was added, ride times for students in the Wildwood area have remained reasonable and consistent throughout the year. All 4 school bus routes in Wildwood meet at Wildwood school and transfer 23</a:t>
            </a:r>
            <a:r>
              <a:rPr lang="en-CA" sz="1400" dirty="0" smtClean="0">
                <a:solidFill>
                  <a:srgbClr val="FF0000"/>
                </a:solidFill>
                <a:latin typeface="Arial" pitchFamily="34" charset="0"/>
                <a:cs typeface="Arial" pitchFamily="34" charset="0"/>
              </a:rPr>
              <a:t> </a:t>
            </a:r>
            <a:r>
              <a:rPr lang="en-CA" sz="1400" dirty="0" smtClean="0">
                <a:latin typeface="Arial" pitchFamily="34" charset="0"/>
                <a:cs typeface="Arial" pitchFamily="34" charset="0"/>
              </a:rPr>
              <a:t>high school students to Route W-01, which then transports the students to Grand Trunk high school in Evansburg.</a:t>
            </a:r>
          </a:p>
          <a:p>
            <a:endParaRPr lang="en-CA" sz="1400" dirty="0" smtClean="0">
              <a:latin typeface="Arial" pitchFamily="34" charset="0"/>
              <a:cs typeface="Arial" pitchFamily="34" charset="0"/>
            </a:endParaRPr>
          </a:p>
          <a:p>
            <a:r>
              <a:rPr lang="en-CA" sz="1400" dirty="0" smtClean="0">
                <a:latin typeface="Arial" pitchFamily="34" charset="0"/>
                <a:cs typeface="Arial" pitchFamily="34" charset="0"/>
              </a:rPr>
              <a:t>There are no students in the Wildwood attendance area that have pick up times before 7:00 am. The earliest first AM pick up for Wildwood elementary students is 7:12 am.</a:t>
            </a:r>
          </a:p>
          <a:p>
            <a:endParaRPr lang="en-CA" sz="1400" dirty="0" smtClean="0">
              <a:solidFill>
                <a:srgbClr val="FF0000"/>
              </a:solidFill>
              <a:latin typeface="Arial" pitchFamily="34" charset="0"/>
              <a:cs typeface="Arial" pitchFamily="34" charset="0"/>
            </a:endParaRPr>
          </a:p>
          <a:p>
            <a:r>
              <a:rPr lang="en-CA" sz="1400" dirty="0" smtClean="0">
                <a:latin typeface="Arial" pitchFamily="34" charset="0"/>
                <a:cs typeface="Arial" pitchFamily="34" charset="0"/>
              </a:rPr>
              <a:t>Transportation Services will monitor ride times for students and review any concerns during the upcoming route reviews.</a:t>
            </a:r>
            <a:endParaRPr lang="en-C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17</a:t>
            </a:fld>
            <a:endParaRPr lang="en-US" dirty="0"/>
          </a:p>
        </p:txBody>
      </p:sp>
      <p:sp>
        <p:nvSpPr>
          <p:cNvPr id="11" name="Rectangle 10"/>
          <p:cNvSpPr/>
          <p:nvPr/>
        </p:nvSpPr>
        <p:spPr>
          <a:xfrm>
            <a:off x="300942" y="267036"/>
            <a:ext cx="8623139" cy="415498"/>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Wildwood</a:t>
            </a:r>
            <a:endParaRPr lang="en-US" sz="2100" b="1" dirty="0" smtClean="0">
              <a:solidFill>
                <a:srgbClr val="7BC143"/>
              </a:solidFill>
              <a:latin typeface="Myriad Pro" pitchFamily="34" charset="0"/>
            </a:endParaRPr>
          </a:p>
        </p:txBody>
      </p:sp>
      <p:pic>
        <p:nvPicPr>
          <p:cNvPr id="7" name="Picture 6" descr="PPT643E.png"/>
          <p:cNvPicPr>
            <a:picLocks noChangeAspect="1"/>
          </p:cNvPicPr>
          <p:nvPr/>
        </p:nvPicPr>
        <p:blipFill>
          <a:blip r:embed="rId3"/>
          <a:stretch>
            <a:fillRect/>
          </a:stretch>
        </p:blipFill>
        <p:spPr>
          <a:xfrm>
            <a:off x="457318" y="1352549"/>
            <a:ext cx="8453115" cy="274177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18</a:t>
            </a:fld>
            <a:endParaRPr lang="en-US" dirty="0"/>
          </a:p>
        </p:txBody>
      </p:sp>
      <p:sp>
        <p:nvSpPr>
          <p:cNvPr id="11" name="Rectangle 10"/>
          <p:cNvSpPr/>
          <p:nvPr/>
        </p:nvSpPr>
        <p:spPr>
          <a:xfrm>
            <a:off x="659757" y="278610"/>
            <a:ext cx="7917084" cy="3259354"/>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Evansburg</a:t>
            </a:r>
          </a:p>
          <a:p>
            <a:pPr marL="228600" lvl="0" indent="-228600" defTabSz="914400">
              <a:spcBef>
                <a:spcPct val="20000"/>
              </a:spcBef>
              <a:buClr>
                <a:srgbClr val="7BC143"/>
              </a:buClr>
            </a:pPr>
            <a:endParaRPr lang="en-US" sz="1400" b="1" dirty="0" smtClean="0">
              <a:solidFill>
                <a:srgbClr val="4F81BD"/>
              </a:solidFill>
              <a:latin typeface="Arial" pitchFamily="34" charset="0"/>
              <a:cs typeface="Arial" pitchFamily="34" charset="0"/>
            </a:endParaRPr>
          </a:p>
          <a:p>
            <a:r>
              <a:rPr lang="en-CA" sz="1400" dirty="0" smtClean="0">
                <a:latin typeface="Arial" pitchFamily="34" charset="0"/>
                <a:cs typeface="Arial" pitchFamily="34" charset="0"/>
              </a:rPr>
              <a:t>Bus routes in Evansburg are operating smoothly but the Director of Transportation is monitoring ride times for students in the Evansburg area. Although ride times remain stable and have not varied during the year, we want to ensure that pick up and drop off times for students do not increase as we prepare for adjustments, in the 2014-15 school year.</a:t>
            </a:r>
          </a:p>
          <a:p>
            <a:r>
              <a:rPr lang="en-CA" sz="1400" dirty="0" smtClean="0">
                <a:latin typeface="Arial" pitchFamily="34" charset="0"/>
                <a:cs typeface="Arial" pitchFamily="34" charset="0"/>
              </a:rPr>
              <a:t> </a:t>
            </a:r>
          </a:p>
          <a:p>
            <a:r>
              <a:rPr lang="en-CA" sz="1400" dirty="0" smtClean="0">
                <a:latin typeface="Arial" pitchFamily="34" charset="0"/>
                <a:cs typeface="Arial" pitchFamily="34" charset="0"/>
              </a:rPr>
              <a:t>One ongoing concern across divisions province wide is vehicles passing school buses with the red alternating lights activated. </a:t>
            </a:r>
            <a:r>
              <a:rPr lang="en-CA" sz="1400" dirty="0">
                <a:latin typeface="Arial" pitchFamily="34" charset="0"/>
                <a:cs typeface="Arial" pitchFamily="34" charset="0"/>
              </a:rPr>
              <a:t>T</a:t>
            </a:r>
            <a:r>
              <a:rPr lang="en-CA" sz="1400" dirty="0" smtClean="0">
                <a:latin typeface="Arial" pitchFamily="34" charset="0"/>
                <a:cs typeface="Arial" pitchFamily="34" charset="0"/>
              </a:rPr>
              <a:t>his has been particularly true in </a:t>
            </a:r>
            <a:r>
              <a:rPr lang="en-CA" sz="1400" dirty="0" err="1" smtClean="0">
                <a:latin typeface="Arial" pitchFamily="34" charset="0"/>
                <a:cs typeface="Arial" pitchFamily="34" charset="0"/>
              </a:rPr>
              <a:t>Evansburg</a:t>
            </a:r>
            <a:r>
              <a:rPr lang="en-CA" sz="1400" dirty="0" smtClean="0">
                <a:latin typeface="Arial" pitchFamily="34" charset="0"/>
                <a:cs typeface="Arial" pitchFamily="34" charset="0"/>
              </a:rPr>
              <a:t>, but continued public awareness information being distributed in communities does seem to be producing favorable results. Reports from driver’s are that the incidents seem to be lessening.</a:t>
            </a:r>
          </a:p>
          <a:p>
            <a:endParaRPr lang="en-CA" sz="1400" dirty="0" smtClean="0">
              <a:latin typeface="Arial" pitchFamily="34" charset="0"/>
              <a:cs typeface="Arial" pitchFamily="34" charset="0"/>
            </a:endParaRPr>
          </a:p>
          <a:p>
            <a:r>
              <a:rPr lang="en-CA" sz="1400" dirty="0" smtClean="0">
                <a:latin typeface="Arial" pitchFamily="34" charset="0"/>
                <a:cs typeface="Arial" pitchFamily="34" charset="0"/>
              </a:rPr>
              <a:t>The Director of Transportation is once again organizing dates, with Alberta Traffic Safety, for promoting the “School Bus Safety” campaign in the Evansburg area.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19</a:t>
            </a:fld>
            <a:endParaRPr lang="en-US" dirty="0"/>
          </a:p>
        </p:txBody>
      </p:sp>
      <p:sp>
        <p:nvSpPr>
          <p:cNvPr id="11" name="Rectangle 10"/>
          <p:cNvSpPr/>
          <p:nvPr/>
        </p:nvSpPr>
        <p:spPr>
          <a:xfrm>
            <a:off x="300942" y="267036"/>
            <a:ext cx="8623139" cy="415498"/>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Evansburg</a:t>
            </a:r>
            <a:endParaRPr lang="en-US" sz="2100" b="1" dirty="0" smtClean="0">
              <a:solidFill>
                <a:srgbClr val="7BC143"/>
              </a:solidFill>
              <a:latin typeface="Myriad Pro" pitchFamily="34" charset="0"/>
            </a:endParaRPr>
          </a:p>
        </p:txBody>
      </p:sp>
      <p:pic>
        <p:nvPicPr>
          <p:cNvPr id="6" name="Picture 5" descr="PPTF9B9.png"/>
          <p:cNvPicPr>
            <a:picLocks noChangeAspect="1"/>
          </p:cNvPicPr>
          <p:nvPr/>
        </p:nvPicPr>
        <p:blipFill>
          <a:blip r:embed="rId3"/>
          <a:stretch>
            <a:fillRect/>
          </a:stretch>
        </p:blipFill>
        <p:spPr>
          <a:xfrm>
            <a:off x="523461" y="1460207"/>
            <a:ext cx="8238805" cy="26887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119062"/>
            <a:ext cx="8229600" cy="619125"/>
          </a:xfrm>
        </p:spPr>
        <p:txBody>
          <a:bodyPr/>
          <a:lstStyle/>
          <a:p>
            <a:r>
              <a:rPr lang="en-US" dirty="0" smtClean="0">
                <a:latin typeface="Arial" pitchFamily="34" charset="0"/>
                <a:cs typeface="Arial" pitchFamily="34" charset="0"/>
              </a:rPr>
              <a:t>Transportation Services Update</a:t>
            </a:r>
            <a:endParaRPr lang="en-US" dirty="0">
              <a:latin typeface="Arial" pitchFamily="34" charset="0"/>
              <a:cs typeface="Arial" pitchFamily="34" charset="0"/>
            </a:endParaRPr>
          </a:p>
        </p:txBody>
      </p:sp>
      <p:sp>
        <p:nvSpPr>
          <p:cNvPr id="6" name="Content Placeholder 5"/>
          <p:cNvSpPr>
            <a:spLocks noGrp="1"/>
          </p:cNvSpPr>
          <p:nvPr>
            <p:ph idx="1"/>
          </p:nvPr>
        </p:nvSpPr>
        <p:spPr>
          <a:xfrm>
            <a:off x="457200" y="738187"/>
            <a:ext cx="3952896" cy="5145256"/>
          </a:xfrm>
        </p:spPr>
        <p:txBody>
          <a:bodyPr/>
          <a:lstStyle/>
          <a:p>
            <a:r>
              <a:rPr lang="en-US" sz="1400" dirty="0" smtClean="0">
                <a:solidFill>
                  <a:schemeClr val="accent1"/>
                </a:solidFill>
                <a:latin typeface="Arial" panose="020B0604020202020204" pitchFamily="34" charset="0"/>
                <a:cs typeface="Arial" panose="020B0604020202020204" pitchFamily="34" charset="0"/>
              </a:rPr>
              <a:t>Route Operations:</a:t>
            </a:r>
          </a:p>
          <a:p>
            <a:r>
              <a:rPr lang="en-US" sz="1400" b="0" i="1" dirty="0" smtClean="0">
                <a:solidFill>
                  <a:schemeClr val="accent1"/>
                </a:solidFill>
                <a:latin typeface="Arial" panose="020B0604020202020204" pitchFamily="34" charset="0"/>
                <a:cs typeface="Arial" panose="020B0604020202020204" pitchFamily="34" charset="0"/>
              </a:rPr>
              <a:t>2808 Students transported</a:t>
            </a:r>
          </a:p>
          <a:p>
            <a:r>
              <a:rPr lang="en-US" sz="1400" b="0" i="1" dirty="0" smtClean="0">
                <a:solidFill>
                  <a:schemeClr val="accent1"/>
                </a:solidFill>
                <a:latin typeface="Arial" panose="020B0604020202020204" pitchFamily="34" charset="0"/>
                <a:cs typeface="Arial" panose="020B0604020202020204" pitchFamily="34" charset="0"/>
              </a:rPr>
              <a:t>441 Students ineligible</a:t>
            </a:r>
          </a:p>
          <a:p>
            <a:r>
              <a:rPr lang="en-US" sz="1400" b="0" i="1" dirty="0" smtClean="0">
                <a:solidFill>
                  <a:schemeClr val="accent1"/>
                </a:solidFill>
                <a:latin typeface="Arial" panose="020B0604020202020204" pitchFamily="34" charset="0"/>
                <a:cs typeface="Arial" panose="020B0604020202020204" pitchFamily="34" charset="0"/>
              </a:rPr>
              <a:t>16,916 KMs day</a:t>
            </a:r>
            <a:endParaRPr lang="en-US" sz="1400" b="0" dirty="0" smtClean="0">
              <a:solidFill>
                <a:schemeClr val="accent1"/>
              </a:solidFill>
              <a:latin typeface="Arial" panose="020B0604020202020204" pitchFamily="34" charset="0"/>
              <a:cs typeface="Arial" panose="020B0604020202020204" pitchFamily="34" charset="0"/>
            </a:endParaRPr>
          </a:p>
          <a:p>
            <a:r>
              <a:rPr lang="en-US" sz="1400" b="0" i="1" dirty="0" smtClean="0">
                <a:solidFill>
                  <a:schemeClr val="accent1"/>
                </a:solidFill>
                <a:latin typeface="Arial" panose="020B0604020202020204" pitchFamily="34" charset="0"/>
                <a:cs typeface="Arial" panose="020B0604020202020204" pitchFamily="34" charset="0"/>
              </a:rPr>
              <a:t>57 </a:t>
            </a:r>
            <a:r>
              <a:rPr lang="en-US" sz="1400" b="0" i="1" dirty="0">
                <a:solidFill>
                  <a:schemeClr val="accent1"/>
                </a:solidFill>
                <a:latin typeface="Arial" panose="020B0604020202020204" pitchFamily="34" charset="0"/>
                <a:cs typeface="Arial" panose="020B0604020202020204" pitchFamily="34" charset="0"/>
              </a:rPr>
              <a:t>School Bus </a:t>
            </a:r>
            <a:r>
              <a:rPr lang="en-US" sz="1400" b="0" i="1" dirty="0" smtClean="0">
                <a:solidFill>
                  <a:schemeClr val="accent1"/>
                </a:solidFill>
                <a:latin typeface="Arial" panose="020B0604020202020204" pitchFamily="34" charset="0"/>
                <a:cs typeface="Arial" panose="020B0604020202020204" pitchFamily="34" charset="0"/>
              </a:rPr>
              <a:t>Routes</a:t>
            </a:r>
            <a:endParaRPr lang="en-US" sz="1400" b="0" i="1" dirty="0">
              <a:solidFill>
                <a:schemeClr val="accent1"/>
              </a:solidFill>
              <a:latin typeface="Arial" panose="020B0604020202020204" pitchFamily="34" charset="0"/>
              <a:cs typeface="Arial" panose="020B0604020202020204" pitchFamily="34" charset="0"/>
            </a:endParaRPr>
          </a:p>
          <a:p>
            <a:r>
              <a:rPr lang="en-US" sz="1400" b="0" i="1" dirty="0">
                <a:solidFill>
                  <a:schemeClr val="accent1"/>
                </a:solidFill>
                <a:latin typeface="Arial" panose="020B0604020202020204" pitchFamily="34" charset="0"/>
                <a:cs typeface="Arial" panose="020B0604020202020204" pitchFamily="34" charset="0"/>
              </a:rPr>
              <a:t>37 Board operated</a:t>
            </a:r>
          </a:p>
          <a:p>
            <a:r>
              <a:rPr lang="en-US" sz="1400" b="0" i="1" dirty="0" smtClean="0">
                <a:solidFill>
                  <a:schemeClr val="accent1"/>
                </a:solidFill>
                <a:latin typeface="Arial" panose="020B0604020202020204" pitchFamily="34" charset="0"/>
                <a:cs typeface="Arial" panose="020B0604020202020204" pitchFamily="34" charset="0"/>
              </a:rPr>
              <a:t>20 </a:t>
            </a:r>
            <a:r>
              <a:rPr lang="en-US" sz="1400" b="0" i="1" dirty="0">
                <a:solidFill>
                  <a:schemeClr val="accent1"/>
                </a:solidFill>
                <a:latin typeface="Arial" panose="020B0604020202020204" pitchFamily="34" charset="0"/>
                <a:cs typeface="Arial" panose="020B0604020202020204" pitchFamily="34" charset="0"/>
              </a:rPr>
              <a:t>Contracted </a:t>
            </a:r>
            <a:r>
              <a:rPr lang="en-US" sz="1400" b="0" i="1" dirty="0" smtClean="0">
                <a:solidFill>
                  <a:schemeClr val="accent1"/>
                </a:solidFill>
                <a:latin typeface="Arial" panose="020B0604020202020204" pitchFamily="34" charset="0"/>
                <a:cs typeface="Arial" panose="020B0604020202020204" pitchFamily="34" charset="0"/>
              </a:rPr>
              <a:t>routes</a:t>
            </a:r>
          </a:p>
          <a:p>
            <a:r>
              <a:rPr lang="en-US" sz="1400" b="0" i="1" dirty="0" smtClean="0">
                <a:solidFill>
                  <a:schemeClr val="accent1"/>
                </a:solidFill>
                <a:latin typeface="Arial" panose="020B0604020202020204" pitchFamily="34" charset="0"/>
                <a:cs typeface="Arial" panose="020B0604020202020204" pitchFamily="34" charset="0"/>
              </a:rPr>
              <a:t>Operated by 11 contractors</a:t>
            </a:r>
          </a:p>
          <a:p>
            <a:endParaRPr lang="en-US" sz="1400" b="0" dirty="0" smtClean="0">
              <a:solidFill>
                <a:schemeClr val="accent1"/>
              </a:solidFill>
              <a:latin typeface="Arial" panose="020B0604020202020204" pitchFamily="34" charset="0"/>
              <a:cs typeface="Arial" panose="020B0604020202020204" pitchFamily="34" charset="0"/>
            </a:endParaRPr>
          </a:p>
          <a:p>
            <a:r>
              <a:rPr lang="en-US" sz="1400" dirty="0" smtClean="0">
                <a:solidFill>
                  <a:schemeClr val="accent1"/>
                </a:solidFill>
                <a:latin typeface="Arial" panose="020B0604020202020204" pitchFamily="34" charset="0"/>
                <a:cs typeface="Arial" panose="020B0604020202020204" pitchFamily="34" charset="0"/>
              </a:rPr>
              <a:t>GYPSD Driver’s:</a:t>
            </a:r>
            <a:endParaRPr lang="en-US" sz="1400" dirty="0">
              <a:solidFill>
                <a:schemeClr val="accent1"/>
              </a:solidFill>
              <a:latin typeface="Arial" panose="020B0604020202020204" pitchFamily="34" charset="0"/>
              <a:cs typeface="Arial" panose="020B0604020202020204" pitchFamily="34" charset="0"/>
            </a:endParaRPr>
          </a:p>
          <a:p>
            <a:r>
              <a:rPr lang="en-US" sz="1400" b="0" i="1" dirty="0" smtClean="0">
                <a:solidFill>
                  <a:schemeClr val="accent1"/>
                </a:solidFill>
                <a:latin typeface="Arial" panose="020B0604020202020204" pitchFamily="34" charset="0"/>
                <a:cs typeface="Arial" panose="020B0604020202020204" pitchFamily="34" charset="0"/>
              </a:rPr>
              <a:t>37 </a:t>
            </a:r>
            <a:r>
              <a:rPr lang="en-US" sz="1400" b="0" i="1" dirty="0">
                <a:solidFill>
                  <a:schemeClr val="accent1"/>
                </a:solidFill>
                <a:latin typeface="Arial" panose="020B0604020202020204" pitchFamily="34" charset="0"/>
                <a:cs typeface="Arial" panose="020B0604020202020204" pitchFamily="34" charset="0"/>
              </a:rPr>
              <a:t>Regular </a:t>
            </a:r>
            <a:r>
              <a:rPr lang="en-US" sz="1400" b="0" i="1" dirty="0" smtClean="0">
                <a:solidFill>
                  <a:schemeClr val="accent1"/>
                </a:solidFill>
                <a:latin typeface="Arial" panose="020B0604020202020204" pitchFamily="34" charset="0"/>
                <a:cs typeface="Arial" panose="020B0604020202020204" pitchFamily="34" charset="0"/>
              </a:rPr>
              <a:t>drivers</a:t>
            </a:r>
            <a:endParaRPr lang="en-US" sz="1400" b="0" i="1" dirty="0">
              <a:solidFill>
                <a:schemeClr val="accent1"/>
              </a:solidFill>
              <a:latin typeface="Arial" panose="020B0604020202020204" pitchFamily="34" charset="0"/>
              <a:cs typeface="Arial" panose="020B0604020202020204" pitchFamily="34" charset="0"/>
            </a:endParaRPr>
          </a:p>
          <a:p>
            <a:r>
              <a:rPr lang="en-US" sz="1400" b="0" i="1" dirty="0">
                <a:solidFill>
                  <a:schemeClr val="accent1"/>
                </a:solidFill>
                <a:latin typeface="Arial" panose="020B0604020202020204" pitchFamily="34" charset="0"/>
                <a:cs typeface="Arial" panose="020B0604020202020204" pitchFamily="34" charset="0"/>
              </a:rPr>
              <a:t>19 Spare </a:t>
            </a:r>
            <a:r>
              <a:rPr lang="en-US" sz="1400" b="0" i="1" dirty="0" smtClean="0">
                <a:solidFill>
                  <a:schemeClr val="accent1"/>
                </a:solidFill>
                <a:latin typeface="Arial" panose="020B0604020202020204" pitchFamily="34" charset="0"/>
                <a:cs typeface="Arial" panose="020B0604020202020204" pitchFamily="34" charset="0"/>
              </a:rPr>
              <a:t>drivers</a:t>
            </a:r>
            <a:endParaRPr lang="en-US" sz="1400" b="0" i="1" dirty="0">
              <a:solidFill>
                <a:schemeClr val="accent1"/>
              </a:solidFill>
              <a:latin typeface="Arial" panose="020B0604020202020204" pitchFamily="34" charset="0"/>
              <a:cs typeface="Arial" panose="020B0604020202020204" pitchFamily="34" charset="0"/>
            </a:endParaRPr>
          </a:p>
          <a:p>
            <a:r>
              <a:rPr lang="en-US" sz="1400" b="0" i="1" dirty="0">
                <a:solidFill>
                  <a:schemeClr val="accent1"/>
                </a:solidFill>
                <a:latin typeface="Arial" panose="020B0604020202020204" pitchFamily="34" charset="0"/>
                <a:cs typeface="Arial" panose="020B0604020202020204" pitchFamily="34" charset="0"/>
              </a:rPr>
              <a:t>48 Class 4 </a:t>
            </a:r>
            <a:r>
              <a:rPr lang="en-US" sz="1400" b="0" i="1" dirty="0" smtClean="0">
                <a:solidFill>
                  <a:schemeClr val="accent1"/>
                </a:solidFill>
                <a:latin typeface="Arial" panose="020B0604020202020204" pitchFamily="34" charset="0"/>
                <a:cs typeface="Arial" panose="020B0604020202020204" pitchFamily="34" charset="0"/>
              </a:rPr>
              <a:t>drivers</a:t>
            </a:r>
            <a:endParaRPr lang="en-US" sz="1400" dirty="0" smtClean="0">
              <a:solidFill>
                <a:schemeClr val="accent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fld id="{3C77EA4B-EFDD-40B3-B7B9-8AEE1EF0767D}" type="slidenum">
              <a:rPr lang="en-US" smtClean="0"/>
              <a:pPr/>
              <a:t>2</a:t>
            </a:fld>
            <a:endParaRPr lang="en-US" dirty="0"/>
          </a:p>
        </p:txBody>
      </p:sp>
      <p:sp>
        <p:nvSpPr>
          <p:cNvPr id="7" name="Content Placeholder 5"/>
          <p:cNvSpPr>
            <a:spLocks noGrp="1"/>
          </p:cNvSpPr>
          <p:nvPr>
            <p:ph idx="1"/>
          </p:nvPr>
        </p:nvSpPr>
        <p:spPr>
          <a:xfrm>
            <a:off x="4765696" y="738187"/>
            <a:ext cx="3952896" cy="5145256"/>
          </a:xfrm>
        </p:spPr>
        <p:txBody>
          <a:bodyPr/>
          <a:lstStyle/>
          <a:p>
            <a:r>
              <a:rPr lang="en-US" sz="1400" dirty="0" smtClean="0">
                <a:solidFill>
                  <a:schemeClr val="accent1"/>
                </a:solidFill>
                <a:latin typeface="Arial" panose="020B0604020202020204" pitchFamily="34" charset="0"/>
                <a:cs typeface="Arial" panose="020B0604020202020204" pitchFamily="34" charset="0"/>
              </a:rPr>
              <a:t>Transportation Fleet:</a:t>
            </a:r>
          </a:p>
          <a:p>
            <a:r>
              <a:rPr lang="en-US" sz="1400" b="0" i="1" dirty="0" smtClean="0">
                <a:solidFill>
                  <a:schemeClr val="accent1"/>
                </a:solidFill>
                <a:latin typeface="Arial" panose="020B0604020202020204" pitchFamily="34" charset="0"/>
                <a:cs typeface="Arial" panose="020B0604020202020204" pitchFamily="34" charset="0"/>
              </a:rPr>
              <a:t>37 Buses assigned to regular routes</a:t>
            </a:r>
          </a:p>
          <a:p>
            <a:r>
              <a:rPr lang="en-US" sz="1400" b="0" i="1" dirty="0" smtClean="0">
                <a:solidFill>
                  <a:schemeClr val="accent1"/>
                </a:solidFill>
                <a:latin typeface="Arial" panose="020B0604020202020204" pitchFamily="34" charset="0"/>
                <a:cs typeface="Arial" panose="020B0604020202020204" pitchFamily="34" charset="0"/>
              </a:rPr>
              <a:t>10 Spare buses</a:t>
            </a:r>
          </a:p>
          <a:p>
            <a:r>
              <a:rPr lang="en-US" sz="1400" b="0" i="1" dirty="0" smtClean="0">
                <a:solidFill>
                  <a:schemeClr val="accent1"/>
                </a:solidFill>
                <a:latin typeface="Arial" panose="020B0604020202020204" pitchFamily="34" charset="0"/>
                <a:cs typeface="Arial" panose="020B0604020202020204" pitchFamily="34" charset="0"/>
              </a:rPr>
              <a:t>6 Transportation vehicles</a:t>
            </a:r>
          </a:p>
          <a:p>
            <a:r>
              <a:rPr lang="en-US" sz="1400" b="0" i="1" dirty="0" smtClean="0">
                <a:solidFill>
                  <a:schemeClr val="accent1"/>
                </a:solidFill>
                <a:latin typeface="Arial" panose="020B0604020202020204" pitchFamily="34" charset="0"/>
                <a:cs typeface="Arial" panose="020B0604020202020204" pitchFamily="34" charset="0"/>
              </a:rPr>
              <a:t>4 MFV</a:t>
            </a:r>
          </a:p>
          <a:p>
            <a:r>
              <a:rPr lang="en-US" sz="1400" b="0" i="1" dirty="0" smtClean="0">
                <a:solidFill>
                  <a:schemeClr val="accent1"/>
                </a:solidFill>
                <a:latin typeface="Arial" panose="020B0604020202020204" pitchFamily="34" charset="0"/>
                <a:cs typeface="Arial" panose="020B0604020202020204" pitchFamily="34" charset="0"/>
              </a:rPr>
              <a:t>21 Facilities vehicles</a:t>
            </a:r>
          </a:p>
          <a:p>
            <a:r>
              <a:rPr lang="en-US" sz="1400" b="0" i="1" dirty="0" smtClean="0">
                <a:solidFill>
                  <a:schemeClr val="accent1"/>
                </a:solidFill>
                <a:latin typeface="Arial" panose="020B0604020202020204" pitchFamily="34" charset="0"/>
                <a:cs typeface="Arial" panose="020B0604020202020204" pitchFamily="34" charset="0"/>
              </a:rPr>
              <a:t>4 Technology vehicles</a:t>
            </a:r>
          </a:p>
          <a:p>
            <a:endParaRPr lang="en-US" sz="1400" b="0" i="1" dirty="0" smtClean="0">
              <a:solidFill>
                <a:schemeClr val="accent1"/>
              </a:solidFill>
              <a:latin typeface="Arial" panose="020B0604020202020204" pitchFamily="34" charset="0"/>
              <a:cs typeface="Arial" panose="020B0604020202020204" pitchFamily="34" charset="0"/>
            </a:endParaRPr>
          </a:p>
          <a:p>
            <a:r>
              <a:rPr lang="en-US" sz="1400" dirty="0" smtClean="0">
                <a:solidFill>
                  <a:schemeClr val="accent1"/>
                </a:solidFill>
                <a:latin typeface="Arial" panose="020B0604020202020204" pitchFamily="34" charset="0"/>
                <a:cs typeface="Arial" panose="020B0604020202020204" pitchFamily="34" charset="0"/>
              </a:rPr>
              <a:t>Current Projects:</a:t>
            </a:r>
          </a:p>
          <a:p>
            <a:r>
              <a:rPr lang="en-US" sz="1400" b="0" i="1" dirty="0" smtClean="0">
                <a:solidFill>
                  <a:schemeClr val="accent1"/>
                </a:solidFill>
                <a:latin typeface="Arial" panose="020B0604020202020204" pitchFamily="34" charset="0"/>
                <a:cs typeface="Arial" panose="020B0604020202020204" pitchFamily="34" charset="0"/>
              </a:rPr>
              <a:t>Refresher Training</a:t>
            </a:r>
          </a:p>
          <a:p>
            <a:r>
              <a:rPr lang="en-US" sz="1400" b="0" i="1" dirty="0" smtClean="0">
                <a:solidFill>
                  <a:schemeClr val="accent1"/>
                </a:solidFill>
                <a:latin typeface="Arial" panose="020B0604020202020204" pitchFamily="34" charset="0"/>
                <a:cs typeface="Arial" panose="020B0604020202020204" pitchFamily="34" charset="0"/>
              </a:rPr>
              <a:t>Q Endorsement (Air Brakes)</a:t>
            </a:r>
          </a:p>
          <a:p>
            <a:r>
              <a:rPr lang="en-US" sz="1400" b="0" i="1" dirty="0" smtClean="0">
                <a:solidFill>
                  <a:schemeClr val="accent1"/>
                </a:solidFill>
                <a:latin typeface="Arial" panose="020B0604020202020204" pitchFamily="34" charset="0"/>
                <a:cs typeface="Arial" panose="020B0604020202020204" pitchFamily="34" charset="0"/>
              </a:rPr>
              <a:t>Cooperative Bussing Agreements</a:t>
            </a:r>
          </a:p>
          <a:p>
            <a:r>
              <a:rPr lang="en-US" sz="1400" b="0" i="1" dirty="0" smtClean="0">
                <a:solidFill>
                  <a:schemeClr val="accent1"/>
                </a:solidFill>
                <a:latin typeface="Arial" panose="020B0604020202020204" pitchFamily="34" charset="0"/>
                <a:cs typeface="Arial" panose="020B0604020202020204" pitchFamily="34" charset="0"/>
              </a:rPr>
              <a:t>Website updates</a:t>
            </a:r>
          </a:p>
          <a:p>
            <a:endParaRPr lang="en-US" sz="1400" b="0" i="1" dirty="0" smtClean="0">
              <a:solidFill>
                <a:schemeClr val="accent1"/>
              </a:solidFill>
              <a:latin typeface="Arial" panose="020B0604020202020204" pitchFamily="34" charset="0"/>
              <a:cs typeface="Arial" panose="020B0604020202020204" pitchFamily="34" charset="0"/>
            </a:endParaRPr>
          </a:p>
          <a:p>
            <a:r>
              <a:rPr lang="en-US" sz="1400" dirty="0" smtClean="0">
                <a:solidFill>
                  <a:schemeClr val="accent1"/>
                </a:solidFill>
                <a:latin typeface="Arial" panose="020B0604020202020204" pitchFamily="34" charset="0"/>
                <a:cs typeface="Arial" panose="020B0604020202020204" pitchFamily="34" charset="0"/>
              </a:rPr>
              <a:t>Safety</a:t>
            </a:r>
          </a:p>
          <a:p>
            <a:r>
              <a:rPr lang="en-US" sz="1400" b="0" i="1" dirty="0" smtClean="0">
                <a:solidFill>
                  <a:schemeClr val="accent1"/>
                </a:solidFill>
                <a:latin typeface="Arial" panose="020B0604020202020204" pitchFamily="34" charset="0"/>
                <a:cs typeface="Arial" panose="020B0604020202020204" pitchFamily="34" charset="0"/>
              </a:rPr>
              <a:t>School Bus Safety Awareness</a:t>
            </a:r>
          </a:p>
          <a:p>
            <a:r>
              <a:rPr lang="en-US" sz="1400" b="0" i="1" dirty="0" smtClean="0">
                <a:solidFill>
                  <a:schemeClr val="accent1"/>
                </a:solidFill>
                <a:latin typeface="Arial" panose="020B0604020202020204" pitchFamily="34" charset="0"/>
                <a:cs typeface="Arial" panose="020B0604020202020204" pitchFamily="34" charset="0"/>
              </a:rPr>
              <a:t>Alberta Traffic Safety</a:t>
            </a:r>
          </a:p>
          <a:p>
            <a:r>
              <a:rPr lang="en-US" sz="1400" b="0" i="1" dirty="0" smtClean="0">
                <a:solidFill>
                  <a:schemeClr val="accent1"/>
                </a:solidFill>
                <a:latin typeface="Arial" panose="020B0604020202020204" pitchFamily="34" charset="0"/>
                <a:cs typeface="Arial" panose="020B0604020202020204" pitchFamily="34" charset="0"/>
              </a:rPr>
              <a:t>School Bus Driver Recruitment</a:t>
            </a:r>
          </a:p>
          <a:p>
            <a:r>
              <a:rPr lang="en-US" sz="1400" b="0" i="1" dirty="0" smtClean="0">
                <a:solidFill>
                  <a:schemeClr val="accent1"/>
                </a:solidFill>
                <a:latin typeface="Arial" panose="020B0604020202020204" pitchFamily="34" charset="0"/>
                <a:cs typeface="Arial" panose="020B0604020202020204" pitchFamily="34" charset="0"/>
              </a:rPr>
              <a:t>Provincial School Bus Road-e-o</a:t>
            </a:r>
          </a:p>
          <a:p>
            <a:endParaRPr lang="en-US" sz="1400" b="0" i="1" dirty="0" smtClean="0">
              <a:solidFill>
                <a:schemeClr val="accent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20</a:t>
            </a:fld>
            <a:endParaRPr lang="en-US" dirty="0"/>
          </a:p>
        </p:txBody>
      </p:sp>
      <p:sp>
        <p:nvSpPr>
          <p:cNvPr id="11" name="Rectangle 10"/>
          <p:cNvSpPr/>
          <p:nvPr/>
        </p:nvSpPr>
        <p:spPr>
          <a:xfrm>
            <a:off x="300942" y="267036"/>
            <a:ext cx="8623139" cy="415498"/>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GYPSD Ride Times</a:t>
            </a:r>
            <a:endParaRPr lang="en-US" sz="2100" b="1" dirty="0" smtClean="0">
              <a:solidFill>
                <a:srgbClr val="7BC143"/>
              </a:solidFill>
              <a:latin typeface="Myriad Pro" pitchFamily="34" charset="0"/>
            </a:endParaRPr>
          </a:p>
        </p:txBody>
      </p:sp>
      <p:pic>
        <p:nvPicPr>
          <p:cNvPr id="7" name="Picture 6" descr="PPT478A.png"/>
          <p:cNvPicPr>
            <a:picLocks noChangeAspect="1"/>
          </p:cNvPicPr>
          <p:nvPr/>
        </p:nvPicPr>
        <p:blipFill>
          <a:blip r:embed="rId3"/>
          <a:stretch>
            <a:fillRect/>
          </a:stretch>
        </p:blipFill>
        <p:spPr>
          <a:xfrm>
            <a:off x="302697" y="682534"/>
            <a:ext cx="8214798" cy="447614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xfrm>
            <a:off x="2342918" y="1815152"/>
            <a:ext cx="6159372" cy="3923817"/>
          </a:xfrm>
        </p:spPr>
        <p:txBody>
          <a:bodyPr/>
          <a:lstStyle/>
          <a:p>
            <a:r>
              <a:rPr lang="en-CA" sz="1400" b="0" dirty="0" smtClean="0">
                <a:solidFill>
                  <a:schemeClr val="tx1"/>
                </a:solidFill>
                <a:latin typeface="Arial" pitchFamily="34" charset="0"/>
                <a:cs typeface="Arial" pitchFamily="34" charset="0"/>
              </a:rPr>
              <a:t>Communication:  the TCCAP is released to communities on an ongoing basis using newspaper, radio and other promotional items distributed through Transportation Services and schools.  Regular updates are available on the GYPSD website including current and proposed school bus routes. </a:t>
            </a:r>
          </a:p>
          <a:p>
            <a:r>
              <a:rPr lang="en-CA" sz="1400" b="0" dirty="0" smtClean="0">
                <a:solidFill>
                  <a:schemeClr val="tx1"/>
                </a:solidFill>
                <a:latin typeface="Arial" pitchFamily="34" charset="0"/>
                <a:cs typeface="Arial" pitchFamily="34" charset="0"/>
              </a:rPr>
              <a:t> </a:t>
            </a:r>
          </a:p>
          <a:p>
            <a:r>
              <a:rPr lang="en-CA" sz="1400" b="0" dirty="0" smtClean="0">
                <a:solidFill>
                  <a:schemeClr val="tx1"/>
                </a:solidFill>
                <a:latin typeface="Arial" pitchFamily="34" charset="0"/>
                <a:cs typeface="Arial" pitchFamily="34" charset="0"/>
              </a:rPr>
              <a:t>The Director of Transportation will continue to monitor bus loads, ride times and waiting lists of students. Route concerns reported to Transportation Services will continue to be documented, reviewed and resolved in an ongoing fashion. </a:t>
            </a:r>
          </a:p>
          <a:p>
            <a:r>
              <a:rPr lang="en-CA" sz="1400" b="0" dirty="0" smtClean="0">
                <a:solidFill>
                  <a:schemeClr val="tx1"/>
                </a:solidFill>
                <a:latin typeface="Arial" pitchFamily="34" charset="0"/>
                <a:cs typeface="Arial" pitchFamily="34" charset="0"/>
              </a:rPr>
              <a:t> </a:t>
            </a:r>
          </a:p>
          <a:p>
            <a:r>
              <a:rPr lang="en-CA" sz="1400" b="0" dirty="0" smtClean="0">
                <a:solidFill>
                  <a:schemeClr val="tx1"/>
                </a:solidFill>
                <a:latin typeface="Arial" pitchFamily="34" charset="0"/>
                <a:cs typeface="Arial" pitchFamily="34" charset="0"/>
              </a:rPr>
              <a:t>Grande Yellowhead Public School Division believes that all concerns be addressed in order to provide our students with a safe environment, on and off the school bus. Parents, schools and other interested stakeholders are encouraged to communicate their concerns to the Transportation office as soon as possible.</a:t>
            </a:r>
          </a:p>
          <a:p>
            <a:endParaRPr lang="en-CA" sz="1400" b="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4"/>
          </p:nvPr>
        </p:nvSpPr>
        <p:spPr>
          <a:xfrm>
            <a:off x="1070478" y="2766349"/>
            <a:ext cx="7390435" cy="2677610"/>
          </a:xfrm>
        </p:spPr>
        <p:txBody>
          <a:bodyPr/>
          <a:lstStyle/>
          <a:p>
            <a:pPr algn="ctr"/>
            <a:r>
              <a:rPr lang="en-GB" sz="1600" i="1" dirty="0" smtClean="0">
                <a:solidFill>
                  <a:schemeClr val="accent1"/>
                </a:solidFill>
                <a:latin typeface="Arial" pitchFamily="34" charset="0"/>
                <a:cs typeface="Arial" pitchFamily="34" charset="0"/>
              </a:rPr>
              <a:t>In October of 2011 the Transportation Community Consultation Action Plan (TCCAP) was approved by the Board of Trustees to outline the process in which Grande Yellowhead will engage their internal and external stakeholders regarding their current needs, or transportation concerns. The core belief of the Board of Trustees is that all concerns will be reviewed in the best interests of our students with regards to the impact on their education.</a:t>
            </a:r>
            <a:endParaRPr lang="en-CA" sz="1600" i="1" dirty="0">
              <a:solidFill>
                <a:schemeClr val="accent1"/>
              </a:solidFill>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3C77EA4B-EFDD-40B3-B7B9-8AEE1EF0767D}"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pitchFamily="34" charset="0"/>
                <a:cs typeface="Arial" pitchFamily="34" charset="0"/>
              </a:rPr>
              <a:t>TCCAP</a:t>
            </a:r>
            <a:endParaRPr lang="en-US" dirty="0">
              <a:latin typeface="Arial" pitchFamily="34" charset="0"/>
              <a:cs typeface="Arial" pitchFamily="34" charset="0"/>
            </a:endParaRPr>
          </a:p>
        </p:txBody>
      </p:sp>
      <p:sp>
        <p:nvSpPr>
          <p:cNvPr id="6" name="Content Placeholder 5"/>
          <p:cNvSpPr>
            <a:spLocks noGrp="1"/>
          </p:cNvSpPr>
          <p:nvPr>
            <p:ph idx="1"/>
          </p:nvPr>
        </p:nvSpPr>
        <p:spPr>
          <a:xfrm>
            <a:off x="609192" y="1190627"/>
            <a:ext cx="3691720" cy="4282126"/>
          </a:xfrm>
        </p:spPr>
        <p:txBody>
          <a:bodyPr/>
          <a:lstStyle/>
          <a:p>
            <a:r>
              <a:rPr lang="en-US" sz="1800" dirty="0" smtClean="0"/>
              <a:t>Grande Cache</a:t>
            </a:r>
          </a:p>
          <a:p>
            <a:r>
              <a:rPr lang="en-US" sz="1800" dirty="0" smtClean="0"/>
              <a:t>Jasper</a:t>
            </a:r>
          </a:p>
          <a:p>
            <a:r>
              <a:rPr lang="en-US" sz="1800" dirty="0" smtClean="0"/>
              <a:t>Hinton</a:t>
            </a:r>
          </a:p>
          <a:p>
            <a:r>
              <a:rPr lang="en-US" sz="1800" dirty="0" smtClean="0"/>
              <a:t>Edson</a:t>
            </a:r>
          </a:p>
          <a:p>
            <a:r>
              <a:rPr lang="en-US" sz="1800" dirty="0" smtClean="0"/>
              <a:t>Fulham</a:t>
            </a:r>
          </a:p>
          <a:p>
            <a:r>
              <a:rPr lang="en-US" sz="1800" dirty="0" smtClean="0"/>
              <a:t>Niton</a:t>
            </a:r>
          </a:p>
          <a:p>
            <a:r>
              <a:rPr lang="en-US" sz="1800" dirty="0" smtClean="0"/>
              <a:t>Wildwood</a:t>
            </a:r>
          </a:p>
          <a:p>
            <a:r>
              <a:rPr lang="en-US" sz="1800" dirty="0" smtClean="0"/>
              <a:t>Evansburg </a:t>
            </a:r>
          </a:p>
          <a:p>
            <a:pPr>
              <a:buNone/>
            </a:pPr>
            <a:endParaRPr lang="en-US" dirty="0" smtClean="0"/>
          </a:p>
          <a:p>
            <a:endParaRPr lang="en-US" dirty="0"/>
          </a:p>
        </p:txBody>
      </p:sp>
      <p:sp>
        <p:nvSpPr>
          <p:cNvPr id="3" name="Slide Number Placeholder 2"/>
          <p:cNvSpPr>
            <a:spLocks noGrp="1"/>
          </p:cNvSpPr>
          <p:nvPr>
            <p:ph type="sldNum" sz="quarter" idx="4"/>
          </p:nvPr>
        </p:nvSpPr>
        <p:spPr/>
        <p:txBody>
          <a:bodyPr/>
          <a:lstStyle/>
          <a:p>
            <a:fld id="{3C77EA4B-EFDD-40B3-B7B9-8AEE1EF0767D}" type="slidenum">
              <a:rPr lang="en-US" smtClean="0"/>
              <a:pPr/>
              <a:t>4</a:t>
            </a:fld>
            <a:endParaRPr lang="en-US" dirty="0"/>
          </a:p>
        </p:txBody>
      </p:sp>
      <p:sp>
        <p:nvSpPr>
          <p:cNvPr id="9" name="Content Placeholder 5"/>
          <p:cNvSpPr txBox="1">
            <a:spLocks/>
          </p:cNvSpPr>
          <p:nvPr/>
        </p:nvSpPr>
        <p:spPr>
          <a:xfrm>
            <a:off x="4765696" y="1190627"/>
            <a:ext cx="3691720" cy="4282126"/>
          </a:xfrm>
          <a:prstGeom prst="rect">
            <a:avLst/>
          </a:prstGeom>
          <a:solidFill>
            <a:schemeClr val="bg1"/>
          </a:solidFill>
          <a:effectLst>
            <a:innerShdw blurRad="114300">
              <a:srgbClr val="7BC143"/>
            </a:innerShdw>
          </a:effectLst>
        </p:spPr>
        <p:txBody>
          <a:bodyPr rIns="144000"/>
          <a:lstStyle/>
          <a:p>
            <a:pPr marL="228600" lvl="0" indent="-228600" algn="ctr" defTabSz="914400">
              <a:spcBef>
                <a:spcPct val="20000"/>
              </a:spcBef>
              <a:buClr>
                <a:srgbClr val="7BC143"/>
              </a:buClr>
            </a:pPr>
            <a:endParaRPr lang="en-CA" b="1" i="1" dirty="0" smtClean="0">
              <a:solidFill>
                <a:srgbClr val="7BC143"/>
              </a:solidFill>
              <a:latin typeface="Arial" pitchFamily="34" charset="0"/>
              <a:cs typeface="Arial" pitchFamily="34" charset="0"/>
            </a:endParaRPr>
          </a:p>
          <a:p>
            <a:pPr marL="228600" lvl="0" indent="-228600" algn="ctr" defTabSz="914400">
              <a:spcBef>
                <a:spcPct val="20000"/>
              </a:spcBef>
              <a:buClr>
                <a:srgbClr val="7BC143"/>
              </a:buClr>
            </a:pPr>
            <a:r>
              <a:rPr lang="en-CA" b="1" i="1" dirty="0" smtClean="0">
                <a:solidFill>
                  <a:srgbClr val="7BC143"/>
                </a:solidFill>
                <a:latin typeface="Arial" pitchFamily="34" charset="0"/>
                <a:cs typeface="Arial" pitchFamily="34" charset="0"/>
              </a:rPr>
              <a:t>Ongoing (quarterly) TCCAP progress reports are provided to the Board of Trustees in efforts to keep them informed of the annual route review results, stakeholder concerns, results of those concerns and how those decisions impacted school bus transportation for students. </a:t>
            </a:r>
            <a:endParaRPr kumimoji="0" lang="en-US" b="1" i="1" u="none" strike="noStrike" kern="1200" cap="none" spc="0" normalizeH="0" baseline="0" noProof="0" dirty="0">
              <a:ln>
                <a:noFill/>
              </a:ln>
              <a:solidFill>
                <a:srgbClr val="7BC143"/>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5</a:t>
            </a:fld>
            <a:endParaRPr lang="en-US" dirty="0"/>
          </a:p>
        </p:txBody>
      </p:sp>
      <p:sp>
        <p:nvSpPr>
          <p:cNvPr id="11" name="Rectangle 10"/>
          <p:cNvSpPr/>
          <p:nvPr/>
        </p:nvSpPr>
        <p:spPr>
          <a:xfrm>
            <a:off x="659757" y="267036"/>
            <a:ext cx="7917084" cy="4336572"/>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Grande Cache</a:t>
            </a:r>
          </a:p>
          <a:p>
            <a:pPr marL="228600" lvl="0" indent="-228600" defTabSz="914400">
              <a:spcBef>
                <a:spcPct val="20000"/>
              </a:spcBef>
              <a:buClr>
                <a:srgbClr val="7BC143"/>
              </a:buClr>
            </a:pPr>
            <a:endParaRPr lang="en-US" sz="1400" b="1" dirty="0" smtClean="0">
              <a:solidFill>
                <a:srgbClr val="4F81BD"/>
              </a:solidFill>
              <a:latin typeface="Myriad Pro" pitchFamily="34" charset="0"/>
            </a:endParaRPr>
          </a:p>
          <a:p>
            <a:r>
              <a:rPr lang="en-CA" sz="1400" dirty="0" smtClean="0">
                <a:latin typeface="Arial" pitchFamily="34" charset="0"/>
                <a:cs typeface="Arial" pitchFamily="34" charset="0"/>
              </a:rPr>
              <a:t>We are operating one school bus route in Grande Cache which provides service to students in Victor Lake and students within the town of Grande Cache. </a:t>
            </a:r>
          </a:p>
          <a:p>
            <a:r>
              <a:rPr lang="en-CA" sz="1400" dirty="0" smtClean="0">
                <a:latin typeface="Arial" pitchFamily="34" charset="0"/>
                <a:cs typeface="Arial" pitchFamily="34" charset="0"/>
              </a:rPr>
              <a:t> </a:t>
            </a:r>
          </a:p>
          <a:p>
            <a:r>
              <a:rPr lang="en-CA" sz="1400" dirty="0" smtClean="0">
                <a:latin typeface="Arial" pitchFamily="34" charset="0"/>
                <a:cs typeface="Arial" pitchFamily="34" charset="0"/>
              </a:rPr>
              <a:t>Concerns we heard from parents during the review process regarded early pick up times in the rural areas. Reorganization of the bus routes in September resulted in later pick up times and shorter ride times for students in Victor Lake. The first pick up on Route GC-01 is now 7:24 am. </a:t>
            </a:r>
          </a:p>
          <a:p>
            <a:endParaRPr lang="en-CA" sz="1400" dirty="0" smtClean="0">
              <a:latin typeface="Arial" pitchFamily="34" charset="0"/>
              <a:cs typeface="Arial" pitchFamily="34" charset="0"/>
            </a:endParaRPr>
          </a:p>
          <a:p>
            <a:r>
              <a:rPr lang="en-CA" sz="1400" dirty="0" smtClean="0">
                <a:latin typeface="Arial" pitchFamily="34" charset="0"/>
                <a:cs typeface="Arial" pitchFamily="34" charset="0"/>
              </a:rPr>
              <a:t>The lack of spare drivers in the Grande Cache area continues to be a concern; however, ongoing recruitment has captured interest, and we have several applicants to review and train.</a:t>
            </a:r>
          </a:p>
          <a:p>
            <a:endParaRPr lang="en-CA" sz="1400" dirty="0" smtClean="0">
              <a:latin typeface="Arial" pitchFamily="34" charset="0"/>
              <a:cs typeface="Arial" pitchFamily="34" charset="0"/>
            </a:endParaRPr>
          </a:p>
          <a:p>
            <a:r>
              <a:rPr lang="en-CA" sz="1400" dirty="0" smtClean="0">
                <a:latin typeface="Arial" pitchFamily="34" charset="0"/>
                <a:cs typeface="Arial" pitchFamily="34" charset="0"/>
              </a:rPr>
              <a:t>The Grande Cache route continues to provide transportation service at noon each day for Sheldon Coates students who attend the hot lunch program at the Community Recreation Center. The service is provided under agreement with Northland School Division.</a:t>
            </a:r>
          </a:p>
          <a:p>
            <a:endParaRPr lang="en-CA" sz="1400" dirty="0" smtClean="0">
              <a:latin typeface="Arial" pitchFamily="34" charset="0"/>
              <a:cs typeface="Arial" pitchFamily="34" charset="0"/>
            </a:endParaRPr>
          </a:p>
          <a:p>
            <a:r>
              <a:rPr lang="en-CA" sz="1400" dirty="0" smtClean="0">
                <a:latin typeface="Arial" pitchFamily="34" charset="0"/>
                <a:cs typeface="Arial" pitchFamily="34" charset="0"/>
              </a:rPr>
              <a:t>Bus route GC-01 is currently full with 74 passengers registered and an additional 7 ineligible students waiting for an available seat. This is the first occasion where Transportation Services has maintained a waiting list of students for the route in Grande Cache.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6</a:t>
            </a:fld>
            <a:endParaRPr lang="en-US" dirty="0"/>
          </a:p>
        </p:txBody>
      </p:sp>
      <p:sp>
        <p:nvSpPr>
          <p:cNvPr id="11" name="Rectangle 10"/>
          <p:cNvSpPr/>
          <p:nvPr/>
        </p:nvSpPr>
        <p:spPr>
          <a:xfrm>
            <a:off x="300942" y="267036"/>
            <a:ext cx="8623139" cy="803297"/>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Grande Cache</a:t>
            </a:r>
          </a:p>
          <a:p>
            <a:pPr marL="228600" lvl="0" indent="-228600" defTabSz="914400">
              <a:spcBef>
                <a:spcPct val="20000"/>
              </a:spcBef>
              <a:buClr>
                <a:srgbClr val="7BC143"/>
              </a:buClr>
            </a:pPr>
            <a:endParaRPr lang="en-US" sz="2100" b="1" dirty="0" smtClean="0">
              <a:solidFill>
                <a:srgbClr val="7BC143"/>
              </a:solidFill>
              <a:latin typeface="Myriad Pro" pitchFamily="34" charset="0"/>
            </a:endParaRPr>
          </a:p>
        </p:txBody>
      </p:sp>
      <p:pic>
        <p:nvPicPr>
          <p:cNvPr id="6" name="Picture 5" descr="PPT5731.png"/>
          <p:cNvPicPr>
            <a:picLocks noChangeAspect="1"/>
          </p:cNvPicPr>
          <p:nvPr/>
        </p:nvPicPr>
        <p:blipFill>
          <a:blip r:embed="rId3"/>
          <a:stretch>
            <a:fillRect/>
          </a:stretch>
        </p:blipFill>
        <p:spPr>
          <a:xfrm>
            <a:off x="555803" y="1432980"/>
            <a:ext cx="8133118" cy="253851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7</a:t>
            </a:fld>
            <a:endParaRPr lang="en-US" dirty="0"/>
          </a:p>
        </p:txBody>
      </p:sp>
      <p:sp>
        <p:nvSpPr>
          <p:cNvPr id="11" name="Rectangle 10"/>
          <p:cNvSpPr/>
          <p:nvPr/>
        </p:nvSpPr>
        <p:spPr>
          <a:xfrm>
            <a:off x="659757" y="267036"/>
            <a:ext cx="7917084" cy="2182136"/>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Jasper</a:t>
            </a:r>
          </a:p>
          <a:p>
            <a:pPr marL="228600" lvl="0" indent="-228600" defTabSz="914400">
              <a:spcBef>
                <a:spcPct val="20000"/>
              </a:spcBef>
              <a:buClr>
                <a:srgbClr val="7BC143"/>
              </a:buClr>
            </a:pPr>
            <a:endParaRPr lang="en-US" sz="1400" dirty="0" smtClean="0">
              <a:latin typeface="Arial" pitchFamily="34" charset="0"/>
              <a:cs typeface="Arial" pitchFamily="34" charset="0"/>
            </a:endParaRPr>
          </a:p>
          <a:p>
            <a:pPr lvl="0" defTabSz="914400">
              <a:buClr>
                <a:srgbClr val="7BC143"/>
              </a:buClr>
            </a:pPr>
            <a:r>
              <a:rPr lang="en-US" sz="1400" dirty="0" smtClean="0">
                <a:latin typeface="Arial" pitchFamily="34" charset="0"/>
                <a:cs typeface="Arial" pitchFamily="34" charset="0"/>
              </a:rPr>
              <a:t>GYPSD Transportation does not offer school bus service to students in Jasper. Parents of eligible students in Jasper may enter into a Parent Provided Agreement with GYPSD to transport their children to and from school. Transportation Services currently has 14 Parent Provided Agreements where 21 students are transported by the parent.</a:t>
            </a:r>
          </a:p>
          <a:p>
            <a:pPr lvl="0" defTabSz="914400">
              <a:buClr>
                <a:srgbClr val="7BC143"/>
              </a:buClr>
            </a:pPr>
            <a:endParaRPr lang="en-US" sz="1400" dirty="0" smtClean="0">
              <a:latin typeface="Arial" pitchFamily="34" charset="0"/>
              <a:cs typeface="Arial" pitchFamily="34" charset="0"/>
            </a:endParaRPr>
          </a:p>
          <a:p>
            <a:pPr lvl="0" defTabSz="914400">
              <a:buClr>
                <a:srgbClr val="7BC143"/>
              </a:buClr>
            </a:pPr>
            <a:r>
              <a:rPr lang="en-US" sz="1400" dirty="0" smtClean="0">
                <a:latin typeface="Arial" pitchFamily="34" charset="0"/>
                <a:cs typeface="Arial" pitchFamily="34" charset="0"/>
              </a:rPr>
              <a:t>To be eligible for parent provided transportation funding of eligible students, agreements must be renewed on an annual basis.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8</a:t>
            </a:fld>
            <a:endParaRPr lang="en-US" dirty="0"/>
          </a:p>
        </p:txBody>
      </p:sp>
      <p:sp>
        <p:nvSpPr>
          <p:cNvPr id="11" name="Rectangle 10"/>
          <p:cNvSpPr/>
          <p:nvPr/>
        </p:nvSpPr>
        <p:spPr>
          <a:xfrm>
            <a:off x="659757" y="267036"/>
            <a:ext cx="7917084" cy="3259354"/>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Hinton</a:t>
            </a:r>
          </a:p>
          <a:p>
            <a:pPr marL="228600" lvl="0" indent="-228600" defTabSz="914400">
              <a:spcBef>
                <a:spcPct val="20000"/>
              </a:spcBef>
              <a:buClr>
                <a:srgbClr val="7BC143"/>
              </a:buClr>
            </a:pPr>
            <a:endParaRPr lang="en-US" sz="1400" b="1" dirty="0" smtClean="0">
              <a:solidFill>
                <a:srgbClr val="4F81BD"/>
              </a:solidFill>
              <a:latin typeface="Arial" pitchFamily="34" charset="0"/>
              <a:cs typeface="Arial" pitchFamily="34" charset="0"/>
            </a:endParaRPr>
          </a:p>
          <a:p>
            <a:r>
              <a:rPr lang="en-CA" sz="1400" dirty="0" smtClean="0">
                <a:latin typeface="Arial" pitchFamily="34" charset="0"/>
                <a:cs typeface="Arial" pitchFamily="34" charset="0"/>
              </a:rPr>
              <a:t>School bus routes in Hinton are stable and are operating very efficiently with very few concerns reported. The reorganization of routes in 2012 has resulted  in an efficient, safe and consistent level of service the Transportation Department can sustain. There has been little change to the Hinton routes.</a:t>
            </a:r>
          </a:p>
          <a:p>
            <a:r>
              <a:rPr lang="en-CA" sz="1400" dirty="0" smtClean="0">
                <a:latin typeface="Arial" pitchFamily="34" charset="0"/>
                <a:cs typeface="Arial" pitchFamily="34" charset="0"/>
              </a:rPr>
              <a:t> </a:t>
            </a:r>
          </a:p>
          <a:p>
            <a:r>
              <a:rPr lang="en-CA" sz="1400" dirty="0" smtClean="0">
                <a:latin typeface="Arial" pitchFamily="34" charset="0"/>
                <a:cs typeface="Arial" pitchFamily="34" charset="0"/>
              </a:rPr>
              <a:t>Currently there are 756 students on 11 bus routes being transported to Hinton schools, 185 of those students are ineligible for school bus transportation.</a:t>
            </a:r>
          </a:p>
          <a:p>
            <a:r>
              <a:rPr lang="en-CA" sz="1400" dirty="0" smtClean="0">
                <a:latin typeface="Arial" pitchFamily="34" charset="0"/>
                <a:cs typeface="Arial" pitchFamily="34" charset="0"/>
              </a:rPr>
              <a:t> </a:t>
            </a:r>
          </a:p>
          <a:p>
            <a:r>
              <a:rPr lang="en-CA" sz="1400" dirty="0" smtClean="0">
                <a:latin typeface="Arial" pitchFamily="34" charset="0"/>
                <a:cs typeface="Arial" pitchFamily="34" charset="0"/>
              </a:rPr>
              <a:t>Routes are operating at an efficient level; however, passenger loads are maximized, and we currently have 19 students on a waiting list for 6 different routes. Of the 19 Students waiting list, 7 are students waiting for a second trip to an alternate location in Hinton.</a:t>
            </a:r>
          </a:p>
          <a:p>
            <a:endParaRPr lang="en-CA"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77EA4B-EFDD-40B3-B7B9-8AEE1EF0767D}" type="slidenum">
              <a:rPr lang="en-US" smtClean="0"/>
              <a:pPr/>
              <a:t>9</a:t>
            </a:fld>
            <a:endParaRPr lang="en-US" dirty="0"/>
          </a:p>
        </p:txBody>
      </p:sp>
      <p:sp>
        <p:nvSpPr>
          <p:cNvPr id="11" name="Rectangle 10"/>
          <p:cNvSpPr/>
          <p:nvPr/>
        </p:nvSpPr>
        <p:spPr>
          <a:xfrm>
            <a:off x="300942" y="267036"/>
            <a:ext cx="8623139" cy="803297"/>
          </a:xfrm>
          <a:prstGeom prst="rect">
            <a:avLst/>
          </a:prstGeom>
        </p:spPr>
        <p:txBody>
          <a:bodyPr wrap="square">
            <a:spAutoFit/>
          </a:bodyPr>
          <a:lstStyle/>
          <a:p>
            <a:pPr marL="228600" lvl="0" indent="-228600" defTabSz="914400">
              <a:spcBef>
                <a:spcPct val="20000"/>
              </a:spcBef>
              <a:buClr>
                <a:srgbClr val="7BC143"/>
              </a:buClr>
              <a:buBlip>
                <a:blip r:embed="rId2"/>
              </a:buBlip>
            </a:pPr>
            <a:r>
              <a:rPr lang="en-US" sz="2100" b="1" dirty="0" smtClean="0">
                <a:solidFill>
                  <a:srgbClr val="4F81BD"/>
                </a:solidFill>
                <a:latin typeface="Myriad Pro" pitchFamily="34" charset="0"/>
              </a:rPr>
              <a:t>Hinton</a:t>
            </a:r>
          </a:p>
          <a:p>
            <a:pPr marL="228600" lvl="0" indent="-228600" defTabSz="914400">
              <a:spcBef>
                <a:spcPct val="20000"/>
              </a:spcBef>
              <a:buClr>
                <a:srgbClr val="7BC143"/>
              </a:buClr>
            </a:pPr>
            <a:endParaRPr lang="en-US" sz="2100" b="1" dirty="0" smtClean="0">
              <a:solidFill>
                <a:srgbClr val="7BC143"/>
              </a:solidFill>
              <a:latin typeface="Myriad Pro" pitchFamily="34" charset="0"/>
            </a:endParaRPr>
          </a:p>
        </p:txBody>
      </p:sp>
      <p:pic>
        <p:nvPicPr>
          <p:cNvPr id="7" name="Picture 6" descr="PPT4923.png"/>
          <p:cNvPicPr>
            <a:picLocks noChangeAspect="1"/>
          </p:cNvPicPr>
          <p:nvPr/>
        </p:nvPicPr>
        <p:blipFill>
          <a:blip r:embed="rId3"/>
          <a:stretch>
            <a:fillRect/>
          </a:stretch>
        </p:blipFill>
        <p:spPr>
          <a:xfrm>
            <a:off x="467544" y="1541452"/>
            <a:ext cx="8267023" cy="259536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hite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Spr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Spr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unri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reen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Yelllow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Yel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3443</TotalTime>
  <Words>1058</Words>
  <Application>Microsoft Office PowerPoint</Application>
  <PresentationFormat>On-screen Show (4:3)</PresentationFormat>
  <Paragraphs>147</Paragraphs>
  <Slides>21</Slides>
  <Notes>0</Notes>
  <HiddenSlides>0</HiddenSlides>
  <MMClips>0</MMClips>
  <ScaleCrop>false</ScaleCrop>
  <HeadingPairs>
    <vt:vector size="4" baseType="variant">
      <vt:variant>
        <vt:lpstr>Theme</vt:lpstr>
      </vt:variant>
      <vt:variant>
        <vt:i4>11</vt:i4>
      </vt:variant>
      <vt:variant>
        <vt:lpstr>Slide Titles</vt:lpstr>
      </vt:variant>
      <vt:variant>
        <vt:i4>21</vt:i4>
      </vt:variant>
    </vt:vector>
  </HeadingPairs>
  <TitlesOfParts>
    <vt:vector size="32" baseType="lpstr">
      <vt:lpstr>White Title</vt:lpstr>
      <vt:lpstr>Basic</vt:lpstr>
      <vt:lpstr>1_Sunrise</vt:lpstr>
      <vt:lpstr>Blue Title</vt:lpstr>
      <vt:lpstr>Blue</vt:lpstr>
      <vt:lpstr>Green Title</vt:lpstr>
      <vt:lpstr>Green</vt:lpstr>
      <vt:lpstr>Yelllow Title</vt:lpstr>
      <vt:lpstr>Yellow</vt:lpstr>
      <vt:lpstr>Spring</vt:lpstr>
      <vt:lpstr>1_Spring</vt:lpstr>
      <vt:lpstr>PowerPoint Presentation</vt:lpstr>
      <vt:lpstr>Transportation Services Update</vt:lpstr>
      <vt:lpstr>PowerPoint Presentation</vt:lpstr>
      <vt:lpstr>TCCAP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Elk Island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Janine Stowe</dc:creator>
  <cp:lastModifiedBy>Gail Prokopchuk</cp:lastModifiedBy>
  <cp:revision>205</cp:revision>
  <cp:lastPrinted>2014-03-05T17:08:04Z</cp:lastPrinted>
  <dcterms:created xsi:type="dcterms:W3CDTF">2010-05-07T17:44:35Z</dcterms:created>
  <dcterms:modified xsi:type="dcterms:W3CDTF">2014-03-05T17:15:33Z</dcterms:modified>
</cp:coreProperties>
</file>